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57" r:id="rId3"/>
    <p:sldId id="263" r:id="rId4"/>
    <p:sldId id="259" r:id="rId5"/>
    <p:sldId id="264" r:id="rId6"/>
    <p:sldId id="266" r:id="rId7"/>
    <p:sldId id="269" r:id="rId8"/>
    <p:sldId id="267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B716C-1DC6-45E1-ACFB-51655C0DC0F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4CC67A-5112-44C0-BF70-F2E70CC44B51}">
      <dgm:prSet phldrT="[Текст]"/>
      <dgm:spPr/>
      <dgm:t>
        <a:bodyPr/>
        <a:lstStyle/>
        <a:p>
          <a:r>
            <a:rPr lang="ru-RU" dirty="0" smtClean="0"/>
            <a:t>формальные</a:t>
          </a:r>
          <a:endParaRPr lang="ru-RU" dirty="0"/>
        </a:p>
      </dgm:t>
    </dgm:pt>
    <dgm:pt modelId="{ACB7058C-D626-4BEA-8D0D-C5DFFD1E5A45}" type="parTrans" cxnId="{31AD1A18-EEEA-4138-8D2C-B009AE2B4D1D}">
      <dgm:prSet/>
      <dgm:spPr/>
      <dgm:t>
        <a:bodyPr/>
        <a:lstStyle/>
        <a:p>
          <a:endParaRPr lang="ru-RU"/>
        </a:p>
      </dgm:t>
    </dgm:pt>
    <dgm:pt modelId="{55DB3B21-43F4-4A12-AA8C-7577EA8D4E6C}" type="sibTrans" cxnId="{31AD1A18-EEEA-4138-8D2C-B009AE2B4D1D}">
      <dgm:prSet/>
      <dgm:spPr/>
      <dgm:t>
        <a:bodyPr/>
        <a:lstStyle/>
        <a:p>
          <a:endParaRPr lang="ru-RU"/>
        </a:p>
      </dgm:t>
    </dgm:pt>
    <dgm:pt modelId="{441B44F8-D55D-44FD-A8A7-2EA0812C26A4}">
      <dgm:prSet phldrT="[Текст]" custT="1"/>
      <dgm:spPr/>
      <dgm:t>
        <a:bodyPr/>
        <a:lstStyle/>
        <a:p>
          <a:r>
            <a:rPr lang="ru-RU" sz="2400" b="1" dirty="0" smtClean="0"/>
            <a:t>Заявка ОЭР</a:t>
          </a:r>
          <a:endParaRPr lang="ru-RU" sz="2400" b="1" dirty="0"/>
        </a:p>
      </dgm:t>
    </dgm:pt>
    <dgm:pt modelId="{D468366B-24D2-4952-824B-3C6E9163E499}" type="parTrans" cxnId="{892F8BC3-EAD2-4287-B365-951DDC834430}">
      <dgm:prSet/>
      <dgm:spPr/>
      <dgm:t>
        <a:bodyPr/>
        <a:lstStyle/>
        <a:p>
          <a:endParaRPr lang="ru-RU"/>
        </a:p>
      </dgm:t>
    </dgm:pt>
    <dgm:pt modelId="{8E418EEE-5421-42FB-B3A2-D45F60709232}" type="sibTrans" cxnId="{892F8BC3-EAD2-4287-B365-951DDC834430}">
      <dgm:prSet/>
      <dgm:spPr/>
      <dgm:t>
        <a:bodyPr/>
        <a:lstStyle/>
        <a:p>
          <a:endParaRPr lang="ru-RU"/>
        </a:p>
      </dgm:t>
    </dgm:pt>
    <dgm:pt modelId="{B5C3AF89-F3CD-484A-8E9A-458E44363BB2}">
      <dgm:prSet phldrT="[Текст]" custT="1"/>
      <dgm:spPr/>
      <dgm:t>
        <a:bodyPr/>
        <a:lstStyle/>
        <a:p>
          <a:r>
            <a:rPr lang="ru-RU" sz="2400" b="1" dirty="0" smtClean="0"/>
            <a:t>Локальные акты в школах</a:t>
          </a:r>
          <a:endParaRPr lang="ru-RU" sz="2400" b="1" dirty="0"/>
        </a:p>
      </dgm:t>
    </dgm:pt>
    <dgm:pt modelId="{9AA3F474-7720-4A55-97AE-E6CB23A23C76}" type="parTrans" cxnId="{01577B7B-72C6-404F-B24A-A5A36F3A7DFC}">
      <dgm:prSet/>
      <dgm:spPr/>
      <dgm:t>
        <a:bodyPr/>
        <a:lstStyle/>
        <a:p>
          <a:endParaRPr lang="ru-RU"/>
        </a:p>
      </dgm:t>
    </dgm:pt>
    <dgm:pt modelId="{6EE5EF8A-C33A-41EA-A7F8-49906FD806EB}" type="sibTrans" cxnId="{01577B7B-72C6-404F-B24A-A5A36F3A7DFC}">
      <dgm:prSet/>
      <dgm:spPr/>
      <dgm:t>
        <a:bodyPr/>
        <a:lstStyle/>
        <a:p>
          <a:endParaRPr lang="ru-RU"/>
        </a:p>
      </dgm:t>
    </dgm:pt>
    <dgm:pt modelId="{D6CFA794-D29C-4B64-B3F6-0086557D72DB}">
      <dgm:prSet phldrT="[Текст]"/>
      <dgm:spPr/>
      <dgm:t>
        <a:bodyPr/>
        <a:lstStyle/>
        <a:p>
          <a:r>
            <a:rPr lang="ru-RU" dirty="0" smtClean="0"/>
            <a:t>неформальные</a:t>
          </a:r>
          <a:endParaRPr lang="ru-RU" dirty="0"/>
        </a:p>
      </dgm:t>
    </dgm:pt>
    <dgm:pt modelId="{3DF6FD9D-EF2F-46B0-8F45-AD725B5B7556}" type="parTrans" cxnId="{062417E0-7442-4FEA-B6FE-E877DACDF596}">
      <dgm:prSet/>
      <dgm:spPr/>
      <dgm:t>
        <a:bodyPr/>
        <a:lstStyle/>
        <a:p>
          <a:endParaRPr lang="ru-RU"/>
        </a:p>
      </dgm:t>
    </dgm:pt>
    <dgm:pt modelId="{779932BE-6335-4AB2-8D7F-90C2BE781010}" type="sibTrans" cxnId="{062417E0-7442-4FEA-B6FE-E877DACDF596}">
      <dgm:prSet/>
      <dgm:spPr/>
      <dgm:t>
        <a:bodyPr/>
        <a:lstStyle/>
        <a:p>
          <a:endParaRPr lang="ru-RU"/>
        </a:p>
      </dgm:t>
    </dgm:pt>
    <dgm:pt modelId="{61AD7429-C668-456C-821E-56A6BE060E4E}">
      <dgm:prSet phldrT="[Текст]" custT="1"/>
      <dgm:spPr/>
      <dgm:t>
        <a:bodyPr/>
        <a:lstStyle/>
        <a:p>
          <a:r>
            <a:rPr lang="ru-RU" sz="2000" dirty="0" smtClean="0"/>
            <a:t>Все равны, </a:t>
          </a:r>
        </a:p>
        <a:p>
          <a:r>
            <a:rPr lang="ru-RU" sz="2000" dirty="0" smtClean="0"/>
            <a:t>конструктивная критика – поощряется ( морально) </a:t>
          </a:r>
          <a:endParaRPr lang="ru-RU" sz="2000" dirty="0"/>
        </a:p>
      </dgm:t>
    </dgm:pt>
    <dgm:pt modelId="{F6582C3C-ADD9-4E70-A20C-30055945E245}" type="parTrans" cxnId="{DB73393E-2C78-4A98-B011-2CB97A4E2270}">
      <dgm:prSet/>
      <dgm:spPr/>
      <dgm:t>
        <a:bodyPr/>
        <a:lstStyle/>
        <a:p>
          <a:endParaRPr lang="ru-RU"/>
        </a:p>
      </dgm:t>
    </dgm:pt>
    <dgm:pt modelId="{E0F6E48E-5F1F-4BDB-9D5A-0703782231F7}" type="sibTrans" cxnId="{DB73393E-2C78-4A98-B011-2CB97A4E2270}">
      <dgm:prSet/>
      <dgm:spPr/>
      <dgm:t>
        <a:bodyPr/>
        <a:lstStyle/>
        <a:p>
          <a:endParaRPr lang="ru-RU"/>
        </a:p>
      </dgm:t>
    </dgm:pt>
    <dgm:pt modelId="{C41EF9BE-B526-472C-9788-012B56D6CC23}">
      <dgm:prSet phldrT="[Текст]" custT="1"/>
      <dgm:spPr/>
      <dgm:t>
        <a:bodyPr/>
        <a:lstStyle/>
        <a:p>
          <a:r>
            <a:rPr lang="ru-RU" sz="2000" b="0" dirty="0" smtClean="0"/>
            <a:t>«</a:t>
          </a:r>
          <a:r>
            <a:rPr lang="ru-RU" sz="2000" b="0" dirty="0" err="1" smtClean="0"/>
            <a:t>Самоменеджмент</a:t>
          </a:r>
          <a:r>
            <a:rPr lang="ru-RU" sz="2000" b="0" dirty="0" smtClean="0"/>
            <a:t>»,  дисциплина исполнения</a:t>
          </a:r>
          <a:endParaRPr lang="ru-RU" sz="2000" b="0" dirty="0"/>
        </a:p>
      </dgm:t>
    </dgm:pt>
    <dgm:pt modelId="{AFAF73B6-EC6A-4BA2-B6A5-6D3E83D90829}" type="parTrans" cxnId="{9F05C24E-1459-45E3-844F-A58C8C7D008B}">
      <dgm:prSet/>
      <dgm:spPr/>
      <dgm:t>
        <a:bodyPr/>
        <a:lstStyle/>
        <a:p>
          <a:endParaRPr lang="ru-RU"/>
        </a:p>
      </dgm:t>
    </dgm:pt>
    <dgm:pt modelId="{AD1F043E-EE66-4667-AF18-D959977EE481}" type="sibTrans" cxnId="{9F05C24E-1459-45E3-844F-A58C8C7D008B}">
      <dgm:prSet/>
      <dgm:spPr/>
      <dgm:t>
        <a:bodyPr/>
        <a:lstStyle/>
        <a:p>
          <a:endParaRPr lang="ru-RU"/>
        </a:p>
      </dgm:t>
    </dgm:pt>
    <dgm:pt modelId="{AB5ED023-21AC-4F98-8449-474F2F04A7E1}">
      <dgm:prSet/>
      <dgm:spPr/>
      <dgm:t>
        <a:bodyPr/>
        <a:lstStyle/>
        <a:p>
          <a:endParaRPr lang="ru-RU"/>
        </a:p>
      </dgm:t>
    </dgm:pt>
    <dgm:pt modelId="{E7DF0BE5-B861-4C69-96F9-49CB480940E3}" type="parTrans" cxnId="{181F4327-318A-46FB-A61F-C6DE150B0EBA}">
      <dgm:prSet/>
      <dgm:spPr/>
      <dgm:t>
        <a:bodyPr/>
        <a:lstStyle/>
        <a:p>
          <a:endParaRPr lang="ru-RU"/>
        </a:p>
      </dgm:t>
    </dgm:pt>
    <dgm:pt modelId="{F4257ED4-08C9-4F37-94E5-783356A87FA8}" type="sibTrans" cxnId="{181F4327-318A-46FB-A61F-C6DE150B0EBA}">
      <dgm:prSet/>
      <dgm:spPr/>
      <dgm:t>
        <a:bodyPr/>
        <a:lstStyle/>
        <a:p>
          <a:endParaRPr lang="ru-RU"/>
        </a:p>
      </dgm:t>
    </dgm:pt>
    <dgm:pt modelId="{DA3B7E0E-A7F5-4B8A-8CB6-ADD9E926682C}">
      <dgm:prSet/>
      <dgm:spPr/>
      <dgm:t>
        <a:bodyPr/>
        <a:lstStyle/>
        <a:p>
          <a:endParaRPr lang="ru-RU"/>
        </a:p>
      </dgm:t>
    </dgm:pt>
    <dgm:pt modelId="{996385D2-E236-4236-9718-269101F3B57A}" type="parTrans" cxnId="{C2E8499B-4256-4E45-8D79-E619697DD6E9}">
      <dgm:prSet/>
      <dgm:spPr/>
      <dgm:t>
        <a:bodyPr/>
        <a:lstStyle/>
        <a:p>
          <a:endParaRPr lang="ru-RU"/>
        </a:p>
      </dgm:t>
    </dgm:pt>
    <dgm:pt modelId="{F695E9F2-C303-41BF-87E0-2B46938E00B7}" type="sibTrans" cxnId="{C2E8499B-4256-4E45-8D79-E619697DD6E9}">
      <dgm:prSet/>
      <dgm:spPr/>
      <dgm:t>
        <a:bodyPr/>
        <a:lstStyle/>
        <a:p>
          <a:endParaRPr lang="ru-RU"/>
        </a:p>
      </dgm:t>
    </dgm:pt>
    <dgm:pt modelId="{B620B0F3-2230-4C4B-BBD6-6A43768949F9}">
      <dgm:prSet/>
      <dgm:spPr/>
      <dgm:t>
        <a:bodyPr/>
        <a:lstStyle/>
        <a:p>
          <a:endParaRPr lang="ru-RU"/>
        </a:p>
      </dgm:t>
    </dgm:pt>
    <dgm:pt modelId="{E1257FDA-C0EB-4B4C-9B25-3C443DE648F5}" type="parTrans" cxnId="{C42C4387-B9AC-4567-9598-DE92734EB909}">
      <dgm:prSet/>
      <dgm:spPr/>
      <dgm:t>
        <a:bodyPr/>
        <a:lstStyle/>
        <a:p>
          <a:endParaRPr lang="ru-RU"/>
        </a:p>
      </dgm:t>
    </dgm:pt>
    <dgm:pt modelId="{25D7EA7D-B992-47AC-8133-099C6B40B2E1}" type="sibTrans" cxnId="{C42C4387-B9AC-4567-9598-DE92734EB909}">
      <dgm:prSet/>
      <dgm:spPr/>
      <dgm:t>
        <a:bodyPr/>
        <a:lstStyle/>
        <a:p>
          <a:endParaRPr lang="ru-RU"/>
        </a:p>
      </dgm:t>
    </dgm:pt>
    <dgm:pt modelId="{3404D31A-1C71-4141-B535-1135023764A4}">
      <dgm:prSet/>
      <dgm:spPr/>
      <dgm:t>
        <a:bodyPr/>
        <a:lstStyle/>
        <a:p>
          <a:endParaRPr lang="ru-RU"/>
        </a:p>
      </dgm:t>
    </dgm:pt>
    <dgm:pt modelId="{DC4CA681-E1D4-4E7B-9BB9-306DE64A89E2}" type="parTrans" cxnId="{ED277067-523A-44BD-B9B9-88F955A87AE7}">
      <dgm:prSet/>
      <dgm:spPr/>
      <dgm:t>
        <a:bodyPr/>
        <a:lstStyle/>
        <a:p>
          <a:endParaRPr lang="ru-RU"/>
        </a:p>
      </dgm:t>
    </dgm:pt>
    <dgm:pt modelId="{505CE5AC-3281-4BFC-9361-68C9FD4082B7}" type="sibTrans" cxnId="{ED277067-523A-44BD-B9B9-88F955A87AE7}">
      <dgm:prSet/>
      <dgm:spPr/>
      <dgm:t>
        <a:bodyPr/>
        <a:lstStyle/>
        <a:p>
          <a:endParaRPr lang="ru-RU"/>
        </a:p>
      </dgm:t>
    </dgm:pt>
    <dgm:pt modelId="{9E83B7C5-CC50-46C7-8C2A-BCB1F0B21735}" type="pres">
      <dgm:prSet presAssocID="{530B716C-1DC6-45E1-ACFB-51655C0DC0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E3011A-E1A5-48F2-B2E0-9918D59E531E}" type="pres">
      <dgm:prSet presAssocID="{6F4CC67A-5112-44C0-BF70-F2E70CC44B51}" presName="root" presStyleCnt="0"/>
      <dgm:spPr/>
    </dgm:pt>
    <dgm:pt modelId="{08802AC6-21DA-4B25-8CC1-B63363DDA8E9}" type="pres">
      <dgm:prSet presAssocID="{6F4CC67A-5112-44C0-BF70-F2E70CC44B51}" presName="rootComposite" presStyleCnt="0"/>
      <dgm:spPr/>
    </dgm:pt>
    <dgm:pt modelId="{3B4F8F39-60E3-4973-BA33-27E0BA9DA6B2}" type="pres">
      <dgm:prSet presAssocID="{6F4CC67A-5112-44C0-BF70-F2E70CC44B51}" presName="rootText" presStyleLbl="node1" presStyleIdx="0" presStyleCnt="2" custScaleY="42850" custLinFactNeighborX="-26039"/>
      <dgm:spPr/>
      <dgm:t>
        <a:bodyPr/>
        <a:lstStyle/>
        <a:p>
          <a:endParaRPr lang="ru-RU"/>
        </a:p>
      </dgm:t>
    </dgm:pt>
    <dgm:pt modelId="{4DF23598-AD98-423E-825E-980EA23D64FF}" type="pres">
      <dgm:prSet presAssocID="{6F4CC67A-5112-44C0-BF70-F2E70CC44B51}" presName="rootConnector" presStyleLbl="node1" presStyleIdx="0" presStyleCnt="2"/>
      <dgm:spPr/>
      <dgm:t>
        <a:bodyPr/>
        <a:lstStyle/>
        <a:p>
          <a:endParaRPr lang="ru-RU"/>
        </a:p>
      </dgm:t>
    </dgm:pt>
    <dgm:pt modelId="{DE655DCE-C6AF-4901-90D3-C3AE74D7C5F8}" type="pres">
      <dgm:prSet presAssocID="{6F4CC67A-5112-44C0-BF70-F2E70CC44B51}" presName="childShape" presStyleCnt="0"/>
      <dgm:spPr/>
    </dgm:pt>
    <dgm:pt modelId="{8905761B-A672-4F08-A356-60F602EC9413}" type="pres">
      <dgm:prSet presAssocID="{D468366B-24D2-4952-824B-3C6E9163E499}" presName="Name13" presStyleLbl="parChTrans1D2" presStyleIdx="0" presStyleCnt="8"/>
      <dgm:spPr/>
      <dgm:t>
        <a:bodyPr/>
        <a:lstStyle/>
        <a:p>
          <a:endParaRPr lang="ru-RU"/>
        </a:p>
      </dgm:t>
    </dgm:pt>
    <dgm:pt modelId="{CA3F1A29-D97A-4A43-8A3D-478BA9E535C7}" type="pres">
      <dgm:prSet presAssocID="{441B44F8-D55D-44FD-A8A7-2EA0812C26A4}" presName="childText" presStyleLbl="bgAcc1" presStyleIdx="0" presStyleCnt="8" custScaleX="124782" custScaleY="61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EF97E-D557-4CEA-99FE-0AEC61226B4E}" type="pres">
      <dgm:prSet presAssocID="{E7DF0BE5-B861-4C69-96F9-49CB480940E3}" presName="Name13" presStyleLbl="parChTrans1D2" presStyleIdx="1" presStyleCnt="8"/>
      <dgm:spPr/>
      <dgm:t>
        <a:bodyPr/>
        <a:lstStyle/>
        <a:p>
          <a:endParaRPr lang="ru-RU"/>
        </a:p>
      </dgm:t>
    </dgm:pt>
    <dgm:pt modelId="{D9D518DD-EF23-4876-BA7C-4245FF3FB157}" type="pres">
      <dgm:prSet presAssocID="{AB5ED023-21AC-4F98-8449-474F2F04A7E1}" presName="childText" presStyleLbl="bgAcc1" presStyleIdx="1" presStyleCnt="8" custScaleX="191945" custScaleY="87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A8EE0-2F3D-4D88-9AB1-61EA55BF8E0E}" type="pres">
      <dgm:prSet presAssocID="{E1257FDA-C0EB-4B4C-9B25-3C443DE648F5}" presName="Name13" presStyleLbl="parChTrans1D2" presStyleIdx="2" presStyleCnt="8"/>
      <dgm:spPr/>
      <dgm:t>
        <a:bodyPr/>
        <a:lstStyle/>
        <a:p>
          <a:endParaRPr lang="ru-RU"/>
        </a:p>
      </dgm:t>
    </dgm:pt>
    <dgm:pt modelId="{ECD630F4-D39E-4206-A6FC-E63C7C59CED0}" type="pres">
      <dgm:prSet presAssocID="{B620B0F3-2230-4C4B-BBD6-6A43768949F9}" presName="childText" presStyleLbl="bgAcc1" presStyleIdx="2" presStyleCnt="8" custScaleX="189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B491D-DA44-4FB0-8BF4-E1C76C3AE20A}" type="pres">
      <dgm:prSet presAssocID="{9AA3F474-7720-4A55-97AE-E6CB23A23C76}" presName="Name13" presStyleLbl="parChTrans1D2" presStyleIdx="3" presStyleCnt="8"/>
      <dgm:spPr/>
      <dgm:t>
        <a:bodyPr/>
        <a:lstStyle/>
        <a:p>
          <a:endParaRPr lang="ru-RU"/>
        </a:p>
      </dgm:t>
    </dgm:pt>
    <dgm:pt modelId="{38D98C3E-B90B-4720-A730-7D990D882C1F}" type="pres">
      <dgm:prSet presAssocID="{B5C3AF89-F3CD-484A-8E9A-458E44363BB2}" presName="childText" presStyleLbl="bgAcc1" presStyleIdx="3" presStyleCnt="8" custScaleX="148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7888F-DFDD-49DB-BBF8-1648DEB84FA2}" type="pres">
      <dgm:prSet presAssocID="{D6CFA794-D29C-4B64-B3F6-0086557D72DB}" presName="root" presStyleCnt="0"/>
      <dgm:spPr/>
    </dgm:pt>
    <dgm:pt modelId="{39B67B62-DB6D-454B-8768-90305163DCD1}" type="pres">
      <dgm:prSet presAssocID="{D6CFA794-D29C-4B64-B3F6-0086557D72DB}" presName="rootComposite" presStyleCnt="0"/>
      <dgm:spPr/>
    </dgm:pt>
    <dgm:pt modelId="{86547C87-E245-413D-9290-FE2F266FEE33}" type="pres">
      <dgm:prSet presAssocID="{D6CFA794-D29C-4B64-B3F6-0086557D72DB}" presName="rootText" presStyleLbl="node1" presStyleIdx="1" presStyleCnt="2" custScaleY="37289"/>
      <dgm:spPr/>
      <dgm:t>
        <a:bodyPr/>
        <a:lstStyle/>
        <a:p>
          <a:endParaRPr lang="ru-RU"/>
        </a:p>
      </dgm:t>
    </dgm:pt>
    <dgm:pt modelId="{86193DB6-DD93-4E19-82E1-E3AFF4EB7CF2}" type="pres">
      <dgm:prSet presAssocID="{D6CFA794-D29C-4B64-B3F6-0086557D72D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672D603-5E95-41F9-985A-D2FFBE1E39A9}" type="pres">
      <dgm:prSet presAssocID="{D6CFA794-D29C-4B64-B3F6-0086557D72DB}" presName="childShape" presStyleCnt="0"/>
      <dgm:spPr/>
    </dgm:pt>
    <dgm:pt modelId="{41BCAFE7-8956-4B87-A7EA-54AE33C6F228}" type="pres">
      <dgm:prSet presAssocID="{F6582C3C-ADD9-4E70-A20C-30055945E245}" presName="Name13" presStyleLbl="parChTrans1D2" presStyleIdx="4" presStyleCnt="8"/>
      <dgm:spPr/>
      <dgm:t>
        <a:bodyPr/>
        <a:lstStyle/>
        <a:p>
          <a:endParaRPr lang="ru-RU"/>
        </a:p>
      </dgm:t>
    </dgm:pt>
    <dgm:pt modelId="{2442873C-1D4B-407E-B2E1-05C7CB7218D0}" type="pres">
      <dgm:prSet presAssocID="{61AD7429-C668-456C-821E-56A6BE060E4E}" presName="childText" presStyleLbl="bgAcc1" presStyleIdx="4" presStyleCnt="8" custScaleX="213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4FE7E-BE34-4A12-A90C-16321C9051DA}" type="pres">
      <dgm:prSet presAssocID="{AFAF73B6-EC6A-4BA2-B6A5-6D3E83D90829}" presName="Name13" presStyleLbl="parChTrans1D2" presStyleIdx="5" presStyleCnt="8"/>
      <dgm:spPr/>
      <dgm:t>
        <a:bodyPr/>
        <a:lstStyle/>
        <a:p>
          <a:endParaRPr lang="ru-RU"/>
        </a:p>
      </dgm:t>
    </dgm:pt>
    <dgm:pt modelId="{813D85E2-E97C-4BD9-898E-5674D8A15F0E}" type="pres">
      <dgm:prSet presAssocID="{C41EF9BE-B526-472C-9788-012B56D6CC23}" presName="childText" presStyleLbl="bgAcc1" presStyleIdx="5" presStyleCnt="8" custScaleX="213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4FB21-1F94-4964-8717-AE1005FAB05D}" type="pres">
      <dgm:prSet presAssocID="{DC4CA681-E1D4-4E7B-9BB9-306DE64A89E2}" presName="Name13" presStyleLbl="parChTrans1D2" presStyleIdx="6" presStyleCnt="8"/>
      <dgm:spPr/>
      <dgm:t>
        <a:bodyPr/>
        <a:lstStyle/>
        <a:p>
          <a:endParaRPr lang="ru-RU"/>
        </a:p>
      </dgm:t>
    </dgm:pt>
    <dgm:pt modelId="{58F873F6-A6DE-4927-B666-053591070193}" type="pres">
      <dgm:prSet presAssocID="{3404D31A-1C71-4141-B535-1135023764A4}" presName="childText" presStyleLbl="bgAcc1" presStyleIdx="6" presStyleCnt="8" custScaleX="215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D90E9-4D8D-4327-B128-4F577F8D600B}" type="pres">
      <dgm:prSet presAssocID="{996385D2-E236-4236-9718-269101F3B57A}" presName="Name13" presStyleLbl="parChTrans1D2" presStyleIdx="7" presStyleCnt="8"/>
      <dgm:spPr/>
      <dgm:t>
        <a:bodyPr/>
        <a:lstStyle/>
        <a:p>
          <a:endParaRPr lang="ru-RU"/>
        </a:p>
      </dgm:t>
    </dgm:pt>
    <dgm:pt modelId="{00D84D62-D2CA-4AB5-9B2E-4CADE94C6849}" type="pres">
      <dgm:prSet presAssocID="{DA3B7E0E-A7F5-4B8A-8CB6-ADD9E926682C}" presName="childText" presStyleLbl="bgAcc1" presStyleIdx="7" presStyleCnt="8" custScaleX="222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78AB97-0031-4734-B7B1-321BEBC9DFE8}" type="presOf" srcId="{441B44F8-D55D-44FD-A8A7-2EA0812C26A4}" destId="{CA3F1A29-D97A-4A43-8A3D-478BA9E535C7}" srcOrd="0" destOrd="0" presId="urn:microsoft.com/office/officeart/2005/8/layout/hierarchy3"/>
    <dgm:cxn modelId="{900DFBCF-2B52-4483-8785-4B4F0B173930}" type="presOf" srcId="{3404D31A-1C71-4141-B535-1135023764A4}" destId="{58F873F6-A6DE-4927-B666-053591070193}" srcOrd="0" destOrd="0" presId="urn:microsoft.com/office/officeart/2005/8/layout/hierarchy3"/>
    <dgm:cxn modelId="{31AD1A18-EEEA-4138-8D2C-B009AE2B4D1D}" srcId="{530B716C-1DC6-45E1-ACFB-51655C0DC0FC}" destId="{6F4CC67A-5112-44C0-BF70-F2E70CC44B51}" srcOrd="0" destOrd="0" parTransId="{ACB7058C-D626-4BEA-8D0D-C5DFFD1E5A45}" sibTransId="{55DB3B21-43F4-4A12-AA8C-7577EA8D4E6C}"/>
    <dgm:cxn modelId="{01577B7B-72C6-404F-B24A-A5A36F3A7DFC}" srcId="{6F4CC67A-5112-44C0-BF70-F2E70CC44B51}" destId="{B5C3AF89-F3CD-484A-8E9A-458E44363BB2}" srcOrd="3" destOrd="0" parTransId="{9AA3F474-7720-4A55-97AE-E6CB23A23C76}" sibTransId="{6EE5EF8A-C33A-41EA-A7F8-49906FD806EB}"/>
    <dgm:cxn modelId="{062417E0-7442-4FEA-B6FE-E877DACDF596}" srcId="{530B716C-1DC6-45E1-ACFB-51655C0DC0FC}" destId="{D6CFA794-D29C-4B64-B3F6-0086557D72DB}" srcOrd="1" destOrd="0" parTransId="{3DF6FD9D-EF2F-46B0-8F45-AD725B5B7556}" sibTransId="{779932BE-6335-4AB2-8D7F-90C2BE781010}"/>
    <dgm:cxn modelId="{67BA4D77-39E4-48B1-90E4-ED7B9D7AABB3}" type="presOf" srcId="{6F4CC67A-5112-44C0-BF70-F2E70CC44B51}" destId="{4DF23598-AD98-423E-825E-980EA23D64FF}" srcOrd="1" destOrd="0" presId="urn:microsoft.com/office/officeart/2005/8/layout/hierarchy3"/>
    <dgm:cxn modelId="{F0BD4193-EB01-4F2D-9709-B0B6E658A85B}" type="presOf" srcId="{530B716C-1DC6-45E1-ACFB-51655C0DC0FC}" destId="{9E83B7C5-CC50-46C7-8C2A-BCB1F0B21735}" srcOrd="0" destOrd="0" presId="urn:microsoft.com/office/officeart/2005/8/layout/hierarchy3"/>
    <dgm:cxn modelId="{9F05C24E-1459-45E3-844F-A58C8C7D008B}" srcId="{D6CFA794-D29C-4B64-B3F6-0086557D72DB}" destId="{C41EF9BE-B526-472C-9788-012B56D6CC23}" srcOrd="1" destOrd="0" parTransId="{AFAF73B6-EC6A-4BA2-B6A5-6D3E83D90829}" sibTransId="{AD1F043E-EE66-4667-AF18-D959977EE481}"/>
    <dgm:cxn modelId="{6D2FCF32-8A9A-4AFE-8B50-A884FACFD6F4}" type="presOf" srcId="{61AD7429-C668-456C-821E-56A6BE060E4E}" destId="{2442873C-1D4B-407E-B2E1-05C7CB7218D0}" srcOrd="0" destOrd="0" presId="urn:microsoft.com/office/officeart/2005/8/layout/hierarchy3"/>
    <dgm:cxn modelId="{C2E8499B-4256-4E45-8D79-E619697DD6E9}" srcId="{D6CFA794-D29C-4B64-B3F6-0086557D72DB}" destId="{DA3B7E0E-A7F5-4B8A-8CB6-ADD9E926682C}" srcOrd="3" destOrd="0" parTransId="{996385D2-E236-4236-9718-269101F3B57A}" sibTransId="{F695E9F2-C303-41BF-87E0-2B46938E00B7}"/>
    <dgm:cxn modelId="{892F8BC3-EAD2-4287-B365-951DDC834430}" srcId="{6F4CC67A-5112-44C0-BF70-F2E70CC44B51}" destId="{441B44F8-D55D-44FD-A8A7-2EA0812C26A4}" srcOrd="0" destOrd="0" parTransId="{D468366B-24D2-4952-824B-3C6E9163E499}" sibTransId="{8E418EEE-5421-42FB-B3A2-D45F60709232}"/>
    <dgm:cxn modelId="{59347902-BF02-4760-A54D-99A5758CF0B5}" type="presOf" srcId="{D6CFA794-D29C-4B64-B3F6-0086557D72DB}" destId="{86193DB6-DD93-4E19-82E1-E3AFF4EB7CF2}" srcOrd="1" destOrd="0" presId="urn:microsoft.com/office/officeart/2005/8/layout/hierarchy3"/>
    <dgm:cxn modelId="{5E6FE46B-F47B-41E1-B3CA-320A526425DA}" type="presOf" srcId="{B620B0F3-2230-4C4B-BBD6-6A43768949F9}" destId="{ECD630F4-D39E-4206-A6FC-E63C7C59CED0}" srcOrd="0" destOrd="0" presId="urn:microsoft.com/office/officeart/2005/8/layout/hierarchy3"/>
    <dgm:cxn modelId="{662428C2-A8A5-4C12-96B3-ECE85AB159E9}" type="presOf" srcId="{6F4CC67A-5112-44C0-BF70-F2E70CC44B51}" destId="{3B4F8F39-60E3-4973-BA33-27E0BA9DA6B2}" srcOrd="0" destOrd="0" presId="urn:microsoft.com/office/officeart/2005/8/layout/hierarchy3"/>
    <dgm:cxn modelId="{82442D06-2CB9-47E7-B07A-326F2FAEBDF0}" type="presOf" srcId="{E7DF0BE5-B861-4C69-96F9-49CB480940E3}" destId="{703EF97E-D557-4CEA-99FE-0AEC61226B4E}" srcOrd="0" destOrd="0" presId="urn:microsoft.com/office/officeart/2005/8/layout/hierarchy3"/>
    <dgm:cxn modelId="{C42C4387-B9AC-4567-9598-DE92734EB909}" srcId="{6F4CC67A-5112-44C0-BF70-F2E70CC44B51}" destId="{B620B0F3-2230-4C4B-BBD6-6A43768949F9}" srcOrd="2" destOrd="0" parTransId="{E1257FDA-C0EB-4B4C-9B25-3C443DE648F5}" sibTransId="{25D7EA7D-B992-47AC-8133-099C6B40B2E1}"/>
    <dgm:cxn modelId="{A5138C93-C2B8-41EA-997D-4D1A075135C1}" type="presOf" srcId="{9AA3F474-7720-4A55-97AE-E6CB23A23C76}" destId="{D8DB491D-DA44-4FB0-8BF4-E1C76C3AE20A}" srcOrd="0" destOrd="0" presId="urn:microsoft.com/office/officeart/2005/8/layout/hierarchy3"/>
    <dgm:cxn modelId="{ED277067-523A-44BD-B9B9-88F955A87AE7}" srcId="{D6CFA794-D29C-4B64-B3F6-0086557D72DB}" destId="{3404D31A-1C71-4141-B535-1135023764A4}" srcOrd="2" destOrd="0" parTransId="{DC4CA681-E1D4-4E7B-9BB9-306DE64A89E2}" sibTransId="{505CE5AC-3281-4BFC-9361-68C9FD4082B7}"/>
    <dgm:cxn modelId="{AF1F00A4-594A-4183-9864-DF97A9040B68}" type="presOf" srcId="{996385D2-E236-4236-9718-269101F3B57A}" destId="{C5AD90E9-4D8D-4327-B128-4F577F8D600B}" srcOrd="0" destOrd="0" presId="urn:microsoft.com/office/officeart/2005/8/layout/hierarchy3"/>
    <dgm:cxn modelId="{181F4327-318A-46FB-A61F-C6DE150B0EBA}" srcId="{6F4CC67A-5112-44C0-BF70-F2E70CC44B51}" destId="{AB5ED023-21AC-4F98-8449-474F2F04A7E1}" srcOrd="1" destOrd="0" parTransId="{E7DF0BE5-B861-4C69-96F9-49CB480940E3}" sibTransId="{F4257ED4-08C9-4F37-94E5-783356A87FA8}"/>
    <dgm:cxn modelId="{21DC718C-14E6-4E37-BE4E-783A34B95564}" type="presOf" srcId="{D468366B-24D2-4952-824B-3C6E9163E499}" destId="{8905761B-A672-4F08-A356-60F602EC9413}" srcOrd="0" destOrd="0" presId="urn:microsoft.com/office/officeart/2005/8/layout/hierarchy3"/>
    <dgm:cxn modelId="{0B18248B-3D2E-415F-B51E-82C4427D3117}" type="presOf" srcId="{AB5ED023-21AC-4F98-8449-474F2F04A7E1}" destId="{D9D518DD-EF23-4876-BA7C-4245FF3FB157}" srcOrd="0" destOrd="0" presId="urn:microsoft.com/office/officeart/2005/8/layout/hierarchy3"/>
    <dgm:cxn modelId="{B49326D1-C50F-4670-98AA-AD56577D03D0}" type="presOf" srcId="{DA3B7E0E-A7F5-4B8A-8CB6-ADD9E926682C}" destId="{00D84D62-D2CA-4AB5-9B2E-4CADE94C6849}" srcOrd="0" destOrd="0" presId="urn:microsoft.com/office/officeart/2005/8/layout/hierarchy3"/>
    <dgm:cxn modelId="{EAF73556-1668-430F-82DC-BE8CD5104D60}" type="presOf" srcId="{B5C3AF89-F3CD-484A-8E9A-458E44363BB2}" destId="{38D98C3E-B90B-4720-A730-7D990D882C1F}" srcOrd="0" destOrd="0" presId="urn:microsoft.com/office/officeart/2005/8/layout/hierarchy3"/>
    <dgm:cxn modelId="{D9150065-00D9-4E1F-9683-F03D64B13EC2}" type="presOf" srcId="{C41EF9BE-B526-472C-9788-012B56D6CC23}" destId="{813D85E2-E97C-4BD9-898E-5674D8A15F0E}" srcOrd="0" destOrd="0" presId="urn:microsoft.com/office/officeart/2005/8/layout/hierarchy3"/>
    <dgm:cxn modelId="{EF0E39A5-E310-4D13-B58D-8FE08E876636}" type="presOf" srcId="{DC4CA681-E1D4-4E7B-9BB9-306DE64A89E2}" destId="{D054FB21-1F94-4964-8717-AE1005FAB05D}" srcOrd="0" destOrd="0" presId="urn:microsoft.com/office/officeart/2005/8/layout/hierarchy3"/>
    <dgm:cxn modelId="{1E716090-845B-4BFC-8EAA-E3709B29CD1E}" type="presOf" srcId="{F6582C3C-ADD9-4E70-A20C-30055945E245}" destId="{41BCAFE7-8956-4B87-A7EA-54AE33C6F228}" srcOrd="0" destOrd="0" presId="urn:microsoft.com/office/officeart/2005/8/layout/hierarchy3"/>
    <dgm:cxn modelId="{E1B4F0DB-E0DE-4B20-9495-D245227D7982}" type="presOf" srcId="{E1257FDA-C0EB-4B4C-9B25-3C443DE648F5}" destId="{362A8EE0-2F3D-4D88-9AB1-61EA55BF8E0E}" srcOrd="0" destOrd="0" presId="urn:microsoft.com/office/officeart/2005/8/layout/hierarchy3"/>
    <dgm:cxn modelId="{C8D2DE4C-B38B-4B36-AB27-9EE41CDBBD97}" type="presOf" srcId="{D6CFA794-D29C-4B64-B3F6-0086557D72DB}" destId="{86547C87-E245-413D-9290-FE2F266FEE33}" srcOrd="0" destOrd="0" presId="urn:microsoft.com/office/officeart/2005/8/layout/hierarchy3"/>
    <dgm:cxn modelId="{DB73393E-2C78-4A98-B011-2CB97A4E2270}" srcId="{D6CFA794-D29C-4B64-B3F6-0086557D72DB}" destId="{61AD7429-C668-456C-821E-56A6BE060E4E}" srcOrd="0" destOrd="0" parTransId="{F6582C3C-ADD9-4E70-A20C-30055945E245}" sibTransId="{E0F6E48E-5F1F-4BDB-9D5A-0703782231F7}"/>
    <dgm:cxn modelId="{7C1EAE79-F3C1-49F8-983C-5FC91313F581}" type="presOf" srcId="{AFAF73B6-EC6A-4BA2-B6A5-6D3E83D90829}" destId="{D754FE7E-BE34-4A12-A90C-16321C9051DA}" srcOrd="0" destOrd="0" presId="urn:microsoft.com/office/officeart/2005/8/layout/hierarchy3"/>
    <dgm:cxn modelId="{4BA5FAD1-31B1-49D9-B49E-6B1ACA463389}" type="presParOf" srcId="{9E83B7C5-CC50-46C7-8C2A-BCB1F0B21735}" destId="{4BE3011A-E1A5-48F2-B2E0-9918D59E531E}" srcOrd="0" destOrd="0" presId="urn:microsoft.com/office/officeart/2005/8/layout/hierarchy3"/>
    <dgm:cxn modelId="{907DC3E9-588D-4A50-B911-B6ECB4B8356C}" type="presParOf" srcId="{4BE3011A-E1A5-48F2-B2E0-9918D59E531E}" destId="{08802AC6-21DA-4B25-8CC1-B63363DDA8E9}" srcOrd="0" destOrd="0" presId="urn:microsoft.com/office/officeart/2005/8/layout/hierarchy3"/>
    <dgm:cxn modelId="{E51123F6-386B-45B8-BA7A-AB0BC1D82CAF}" type="presParOf" srcId="{08802AC6-21DA-4B25-8CC1-B63363DDA8E9}" destId="{3B4F8F39-60E3-4973-BA33-27E0BA9DA6B2}" srcOrd="0" destOrd="0" presId="urn:microsoft.com/office/officeart/2005/8/layout/hierarchy3"/>
    <dgm:cxn modelId="{94CCAE81-6DC1-4076-8E63-65ADD88154B9}" type="presParOf" srcId="{08802AC6-21DA-4B25-8CC1-B63363DDA8E9}" destId="{4DF23598-AD98-423E-825E-980EA23D64FF}" srcOrd="1" destOrd="0" presId="urn:microsoft.com/office/officeart/2005/8/layout/hierarchy3"/>
    <dgm:cxn modelId="{14CC8ED6-41E5-40EC-B935-AB01723C7EAC}" type="presParOf" srcId="{4BE3011A-E1A5-48F2-B2E0-9918D59E531E}" destId="{DE655DCE-C6AF-4901-90D3-C3AE74D7C5F8}" srcOrd="1" destOrd="0" presId="urn:microsoft.com/office/officeart/2005/8/layout/hierarchy3"/>
    <dgm:cxn modelId="{AFD05CB4-6300-4EC8-B661-A1FD8C0A8A14}" type="presParOf" srcId="{DE655DCE-C6AF-4901-90D3-C3AE74D7C5F8}" destId="{8905761B-A672-4F08-A356-60F602EC9413}" srcOrd="0" destOrd="0" presId="urn:microsoft.com/office/officeart/2005/8/layout/hierarchy3"/>
    <dgm:cxn modelId="{8ED4FD80-3121-457A-B5E2-8A59E0C12C88}" type="presParOf" srcId="{DE655DCE-C6AF-4901-90D3-C3AE74D7C5F8}" destId="{CA3F1A29-D97A-4A43-8A3D-478BA9E535C7}" srcOrd="1" destOrd="0" presId="urn:microsoft.com/office/officeart/2005/8/layout/hierarchy3"/>
    <dgm:cxn modelId="{CC34DCA4-53E0-4CA7-B8B3-574E0394F11C}" type="presParOf" srcId="{DE655DCE-C6AF-4901-90D3-C3AE74D7C5F8}" destId="{703EF97E-D557-4CEA-99FE-0AEC61226B4E}" srcOrd="2" destOrd="0" presId="urn:microsoft.com/office/officeart/2005/8/layout/hierarchy3"/>
    <dgm:cxn modelId="{812ABC3C-CC60-4CE6-A85A-FD5504E11B81}" type="presParOf" srcId="{DE655DCE-C6AF-4901-90D3-C3AE74D7C5F8}" destId="{D9D518DD-EF23-4876-BA7C-4245FF3FB157}" srcOrd="3" destOrd="0" presId="urn:microsoft.com/office/officeart/2005/8/layout/hierarchy3"/>
    <dgm:cxn modelId="{61F03A7A-A2B3-43C3-B734-EC1FF3FDB7CA}" type="presParOf" srcId="{DE655DCE-C6AF-4901-90D3-C3AE74D7C5F8}" destId="{362A8EE0-2F3D-4D88-9AB1-61EA55BF8E0E}" srcOrd="4" destOrd="0" presId="urn:microsoft.com/office/officeart/2005/8/layout/hierarchy3"/>
    <dgm:cxn modelId="{6E772C0F-DC59-40E6-85B3-00D4922ADD40}" type="presParOf" srcId="{DE655DCE-C6AF-4901-90D3-C3AE74D7C5F8}" destId="{ECD630F4-D39E-4206-A6FC-E63C7C59CED0}" srcOrd="5" destOrd="0" presId="urn:microsoft.com/office/officeart/2005/8/layout/hierarchy3"/>
    <dgm:cxn modelId="{AE0D6BC2-5A6C-42B2-814A-8D5FBE09153E}" type="presParOf" srcId="{DE655DCE-C6AF-4901-90D3-C3AE74D7C5F8}" destId="{D8DB491D-DA44-4FB0-8BF4-E1C76C3AE20A}" srcOrd="6" destOrd="0" presId="urn:microsoft.com/office/officeart/2005/8/layout/hierarchy3"/>
    <dgm:cxn modelId="{D11E3A48-4F80-4A22-9780-F3B4ED9F2FA8}" type="presParOf" srcId="{DE655DCE-C6AF-4901-90D3-C3AE74D7C5F8}" destId="{38D98C3E-B90B-4720-A730-7D990D882C1F}" srcOrd="7" destOrd="0" presId="urn:microsoft.com/office/officeart/2005/8/layout/hierarchy3"/>
    <dgm:cxn modelId="{5978C264-FDA5-4AF0-973D-D8DBDCA70369}" type="presParOf" srcId="{9E83B7C5-CC50-46C7-8C2A-BCB1F0B21735}" destId="{6AF7888F-DFDD-49DB-BBF8-1648DEB84FA2}" srcOrd="1" destOrd="0" presId="urn:microsoft.com/office/officeart/2005/8/layout/hierarchy3"/>
    <dgm:cxn modelId="{C674D74D-681F-4F66-AB5B-106F19A59E0A}" type="presParOf" srcId="{6AF7888F-DFDD-49DB-BBF8-1648DEB84FA2}" destId="{39B67B62-DB6D-454B-8768-90305163DCD1}" srcOrd="0" destOrd="0" presId="urn:microsoft.com/office/officeart/2005/8/layout/hierarchy3"/>
    <dgm:cxn modelId="{174D7D69-D643-49E4-97D3-E0DDEFB0A773}" type="presParOf" srcId="{39B67B62-DB6D-454B-8768-90305163DCD1}" destId="{86547C87-E245-413D-9290-FE2F266FEE33}" srcOrd="0" destOrd="0" presId="urn:microsoft.com/office/officeart/2005/8/layout/hierarchy3"/>
    <dgm:cxn modelId="{99A26EC5-B0D0-4D26-A4C9-7C8BF835B660}" type="presParOf" srcId="{39B67B62-DB6D-454B-8768-90305163DCD1}" destId="{86193DB6-DD93-4E19-82E1-E3AFF4EB7CF2}" srcOrd="1" destOrd="0" presId="urn:microsoft.com/office/officeart/2005/8/layout/hierarchy3"/>
    <dgm:cxn modelId="{4DFD3E96-9D23-45DF-8899-A52FDD2C4B2E}" type="presParOf" srcId="{6AF7888F-DFDD-49DB-BBF8-1648DEB84FA2}" destId="{B672D603-5E95-41F9-985A-D2FFBE1E39A9}" srcOrd="1" destOrd="0" presId="urn:microsoft.com/office/officeart/2005/8/layout/hierarchy3"/>
    <dgm:cxn modelId="{DBD501A5-AE5C-471B-8083-1409DE36FCAE}" type="presParOf" srcId="{B672D603-5E95-41F9-985A-D2FFBE1E39A9}" destId="{41BCAFE7-8956-4B87-A7EA-54AE33C6F228}" srcOrd="0" destOrd="0" presId="urn:microsoft.com/office/officeart/2005/8/layout/hierarchy3"/>
    <dgm:cxn modelId="{6CB10B5F-C0BF-4088-BC3E-52346D7D6DF6}" type="presParOf" srcId="{B672D603-5E95-41F9-985A-D2FFBE1E39A9}" destId="{2442873C-1D4B-407E-B2E1-05C7CB7218D0}" srcOrd="1" destOrd="0" presId="urn:microsoft.com/office/officeart/2005/8/layout/hierarchy3"/>
    <dgm:cxn modelId="{71A4F184-4AB9-4AA8-8F7F-DDAAE6EA7A46}" type="presParOf" srcId="{B672D603-5E95-41F9-985A-D2FFBE1E39A9}" destId="{D754FE7E-BE34-4A12-A90C-16321C9051DA}" srcOrd="2" destOrd="0" presId="urn:microsoft.com/office/officeart/2005/8/layout/hierarchy3"/>
    <dgm:cxn modelId="{EADCE5B8-DA8C-44B3-97C0-A667EB4725CC}" type="presParOf" srcId="{B672D603-5E95-41F9-985A-D2FFBE1E39A9}" destId="{813D85E2-E97C-4BD9-898E-5674D8A15F0E}" srcOrd="3" destOrd="0" presId="urn:microsoft.com/office/officeart/2005/8/layout/hierarchy3"/>
    <dgm:cxn modelId="{CA7532B6-5C98-4BFD-80CE-C9C8088F3914}" type="presParOf" srcId="{B672D603-5E95-41F9-985A-D2FFBE1E39A9}" destId="{D054FB21-1F94-4964-8717-AE1005FAB05D}" srcOrd="4" destOrd="0" presId="urn:microsoft.com/office/officeart/2005/8/layout/hierarchy3"/>
    <dgm:cxn modelId="{09B19F35-B1AF-4DF6-90AD-45B93CC40363}" type="presParOf" srcId="{B672D603-5E95-41F9-985A-D2FFBE1E39A9}" destId="{58F873F6-A6DE-4927-B666-053591070193}" srcOrd="5" destOrd="0" presId="urn:microsoft.com/office/officeart/2005/8/layout/hierarchy3"/>
    <dgm:cxn modelId="{621DD9AF-3527-4AFF-8353-EB508C2FF2E7}" type="presParOf" srcId="{B672D603-5E95-41F9-985A-D2FFBE1E39A9}" destId="{C5AD90E9-4D8D-4327-B128-4F577F8D600B}" srcOrd="6" destOrd="0" presId="urn:microsoft.com/office/officeart/2005/8/layout/hierarchy3"/>
    <dgm:cxn modelId="{CEE36111-1838-45BC-8CBE-661BC3DCA6A9}" type="presParOf" srcId="{B672D603-5E95-41F9-985A-D2FFBE1E39A9}" destId="{00D84D62-D2CA-4AB5-9B2E-4CADE94C684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F8F39-60E3-4973-BA33-27E0BA9DA6B2}">
      <dsp:nvSpPr>
        <dsp:cNvPr id="0" name=""/>
        <dsp:cNvSpPr/>
      </dsp:nvSpPr>
      <dsp:spPr>
        <a:xfrm>
          <a:off x="68917" y="2563"/>
          <a:ext cx="1886619" cy="404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формальные</a:t>
          </a:r>
          <a:endParaRPr lang="ru-RU" sz="2000" kern="1200" dirty="0"/>
        </a:p>
      </dsp:txBody>
      <dsp:txXfrm>
        <a:off x="68917" y="2563"/>
        <a:ext cx="1886619" cy="404208"/>
      </dsp:txXfrm>
    </dsp:sp>
    <dsp:sp modelId="{8905761B-A672-4F08-A356-60F602EC9413}">
      <dsp:nvSpPr>
        <dsp:cNvPr id="0" name=""/>
        <dsp:cNvSpPr/>
      </dsp:nvSpPr>
      <dsp:spPr>
        <a:xfrm>
          <a:off x="257579" y="406771"/>
          <a:ext cx="679918" cy="525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716"/>
              </a:lnTo>
              <a:lnTo>
                <a:pt x="679918" y="525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F1A29-D97A-4A43-8A3D-478BA9E535C7}">
      <dsp:nvSpPr>
        <dsp:cNvPr id="0" name=""/>
        <dsp:cNvSpPr/>
      </dsp:nvSpPr>
      <dsp:spPr>
        <a:xfrm>
          <a:off x="937498" y="642599"/>
          <a:ext cx="1883329" cy="579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Заявка ОЭР</a:t>
          </a:r>
          <a:endParaRPr lang="ru-RU" sz="2400" b="1" kern="1200" dirty="0"/>
        </a:p>
      </dsp:txBody>
      <dsp:txXfrm>
        <a:off x="937498" y="642599"/>
        <a:ext cx="1883329" cy="579777"/>
      </dsp:txXfrm>
    </dsp:sp>
    <dsp:sp modelId="{703EF97E-D557-4CEA-99FE-0AEC61226B4E}">
      <dsp:nvSpPr>
        <dsp:cNvPr id="0" name=""/>
        <dsp:cNvSpPr/>
      </dsp:nvSpPr>
      <dsp:spPr>
        <a:xfrm>
          <a:off x="257579" y="406771"/>
          <a:ext cx="679918" cy="146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266"/>
              </a:lnTo>
              <a:lnTo>
                <a:pt x="679918" y="1466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518DD-EF23-4876-BA7C-4245FF3FB157}">
      <dsp:nvSpPr>
        <dsp:cNvPr id="0" name=""/>
        <dsp:cNvSpPr/>
      </dsp:nvSpPr>
      <dsp:spPr>
        <a:xfrm>
          <a:off x="937498" y="1458203"/>
          <a:ext cx="2897017" cy="829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>
        <a:off x="937498" y="1458203"/>
        <a:ext cx="2897017" cy="829669"/>
      </dsp:txXfrm>
    </dsp:sp>
    <dsp:sp modelId="{362A8EE0-2F3D-4D88-9AB1-61EA55BF8E0E}">
      <dsp:nvSpPr>
        <dsp:cNvPr id="0" name=""/>
        <dsp:cNvSpPr/>
      </dsp:nvSpPr>
      <dsp:spPr>
        <a:xfrm>
          <a:off x="257579" y="406771"/>
          <a:ext cx="679918" cy="2588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583"/>
              </a:lnTo>
              <a:lnTo>
                <a:pt x="679918" y="25885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630F4-D39E-4206-A6FC-E63C7C59CED0}">
      <dsp:nvSpPr>
        <dsp:cNvPr id="0" name=""/>
        <dsp:cNvSpPr/>
      </dsp:nvSpPr>
      <dsp:spPr>
        <a:xfrm>
          <a:off x="937498" y="2523700"/>
          <a:ext cx="2865111" cy="943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/>
        </a:p>
      </dsp:txBody>
      <dsp:txXfrm>
        <a:off x="937498" y="2523700"/>
        <a:ext cx="2865111" cy="943309"/>
      </dsp:txXfrm>
    </dsp:sp>
    <dsp:sp modelId="{D8DB491D-DA44-4FB0-8BF4-E1C76C3AE20A}">
      <dsp:nvSpPr>
        <dsp:cNvPr id="0" name=""/>
        <dsp:cNvSpPr/>
      </dsp:nvSpPr>
      <dsp:spPr>
        <a:xfrm>
          <a:off x="257579" y="406771"/>
          <a:ext cx="679918" cy="3767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7721"/>
              </a:lnTo>
              <a:lnTo>
                <a:pt x="679918" y="3767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98C3E-B90B-4720-A730-7D990D882C1F}">
      <dsp:nvSpPr>
        <dsp:cNvPr id="0" name=""/>
        <dsp:cNvSpPr/>
      </dsp:nvSpPr>
      <dsp:spPr>
        <a:xfrm>
          <a:off x="937498" y="3702837"/>
          <a:ext cx="2248790" cy="943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Локальные акты в школах</a:t>
          </a:r>
          <a:endParaRPr lang="ru-RU" sz="2400" b="1" kern="1200" dirty="0"/>
        </a:p>
      </dsp:txBody>
      <dsp:txXfrm>
        <a:off x="937498" y="3702837"/>
        <a:ext cx="2248790" cy="943309"/>
      </dsp:txXfrm>
    </dsp:sp>
    <dsp:sp modelId="{86547C87-E245-413D-9290-FE2F266FEE33}">
      <dsp:nvSpPr>
        <dsp:cNvPr id="0" name=""/>
        <dsp:cNvSpPr/>
      </dsp:nvSpPr>
      <dsp:spPr>
        <a:xfrm>
          <a:off x="3928847" y="2563"/>
          <a:ext cx="1886619" cy="351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неформальные</a:t>
          </a:r>
          <a:endParaRPr lang="ru-RU" sz="2000" kern="1200" dirty="0"/>
        </a:p>
      </dsp:txBody>
      <dsp:txXfrm>
        <a:off x="3928847" y="2563"/>
        <a:ext cx="1886619" cy="351750"/>
      </dsp:txXfrm>
    </dsp:sp>
    <dsp:sp modelId="{41BCAFE7-8956-4B87-A7EA-54AE33C6F228}">
      <dsp:nvSpPr>
        <dsp:cNvPr id="0" name=""/>
        <dsp:cNvSpPr/>
      </dsp:nvSpPr>
      <dsp:spPr>
        <a:xfrm>
          <a:off x="4117509" y="354314"/>
          <a:ext cx="188661" cy="707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482"/>
              </a:lnTo>
              <a:lnTo>
                <a:pt x="188661" y="707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2873C-1D4B-407E-B2E1-05C7CB7218D0}">
      <dsp:nvSpPr>
        <dsp:cNvPr id="0" name=""/>
        <dsp:cNvSpPr/>
      </dsp:nvSpPr>
      <dsp:spPr>
        <a:xfrm>
          <a:off x="4306171" y="590141"/>
          <a:ext cx="3215132" cy="943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Все равны,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конструктивная критика – поощряется ( морально) </a:t>
          </a:r>
          <a:endParaRPr lang="ru-RU" sz="2000" kern="1200" dirty="0"/>
        </a:p>
      </dsp:txBody>
      <dsp:txXfrm>
        <a:off x="4306171" y="590141"/>
        <a:ext cx="3215132" cy="943309"/>
      </dsp:txXfrm>
    </dsp:sp>
    <dsp:sp modelId="{D754FE7E-BE34-4A12-A90C-16321C9051DA}">
      <dsp:nvSpPr>
        <dsp:cNvPr id="0" name=""/>
        <dsp:cNvSpPr/>
      </dsp:nvSpPr>
      <dsp:spPr>
        <a:xfrm>
          <a:off x="4117509" y="354314"/>
          <a:ext cx="188661" cy="188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619"/>
              </a:lnTo>
              <a:lnTo>
                <a:pt x="188661" y="1886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D85E2-E97C-4BD9-898E-5674D8A15F0E}">
      <dsp:nvSpPr>
        <dsp:cNvPr id="0" name=""/>
        <dsp:cNvSpPr/>
      </dsp:nvSpPr>
      <dsp:spPr>
        <a:xfrm>
          <a:off x="4306171" y="1769279"/>
          <a:ext cx="3225893" cy="943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«</a:t>
          </a:r>
          <a:r>
            <a:rPr lang="ru-RU" sz="2000" b="0" kern="1200" dirty="0" err="1" smtClean="0"/>
            <a:t>Самоменеджмент</a:t>
          </a:r>
          <a:r>
            <a:rPr lang="ru-RU" sz="2000" b="0" kern="1200" dirty="0" smtClean="0"/>
            <a:t>»,  дисциплина исполнения</a:t>
          </a:r>
          <a:endParaRPr lang="ru-RU" sz="2000" b="0" kern="1200" dirty="0"/>
        </a:p>
      </dsp:txBody>
      <dsp:txXfrm>
        <a:off x="4306171" y="1769279"/>
        <a:ext cx="3225893" cy="943309"/>
      </dsp:txXfrm>
    </dsp:sp>
    <dsp:sp modelId="{D054FB21-1F94-4964-8717-AE1005FAB05D}">
      <dsp:nvSpPr>
        <dsp:cNvPr id="0" name=""/>
        <dsp:cNvSpPr/>
      </dsp:nvSpPr>
      <dsp:spPr>
        <a:xfrm>
          <a:off x="4117509" y="354314"/>
          <a:ext cx="188661" cy="306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757"/>
              </a:lnTo>
              <a:lnTo>
                <a:pt x="188661" y="3065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873F6-A6DE-4927-B666-053591070193}">
      <dsp:nvSpPr>
        <dsp:cNvPr id="0" name=""/>
        <dsp:cNvSpPr/>
      </dsp:nvSpPr>
      <dsp:spPr>
        <a:xfrm>
          <a:off x="4306171" y="2948416"/>
          <a:ext cx="3250117" cy="943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/>
        </a:p>
      </dsp:txBody>
      <dsp:txXfrm>
        <a:off x="4306171" y="2948416"/>
        <a:ext cx="3250117" cy="943309"/>
      </dsp:txXfrm>
    </dsp:sp>
    <dsp:sp modelId="{C5AD90E9-4D8D-4327-B128-4F577F8D600B}">
      <dsp:nvSpPr>
        <dsp:cNvPr id="0" name=""/>
        <dsp:cNvSpPr/>
      </dsp:nvSpPr>
      <dsp:spPr>
        <a:xfrm>
          <a:off x="4117509" y="354314"/>
          <a:ext cx="188661" cy="4244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4894"/>
              </a:lnTo>
              <a:lnTo>
                <a:pt x="188661" y="4244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84D62-D2CA-4AB5-9B2E-4CADE94C6849}">
      <dsp:nvSpPr>
        <dsp:cNvPr id="0" name=""/>
        <dsp:cNvSpPr/>
      </dsp:nvSpPr>
      <dsp:spPr>
        <a:xfrm>
          <a:off x="4306171" y="4127553"/>
          <a:ext cx="3363254" cy="943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/>
        </a:p>
      </dsp:txBody>
      <dsp:txXfrm>
        <a:off x="4306171" y="4127553"/>
        <a:ext cx="3363254" cy="943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B9938-60B1-4095-9BDE-30703327B8E8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4466E-4B3F-402F-918D-8873181A3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292B-A854-47EA-96AF-51D933E2C92B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7B4A-2AF5-4F0B-8480-F31223483403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371-AC91-4EB2-86D8-A3042E002B73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317500" y="-6350"/>
            <a:ext cx="2184400" cy="1470025"/>
          </a:xfrm>
          <a:prstGeom prst="rect">
            <a:avLst/>
          </a:prstGeom>
          <a:solidFill>
            <a:schemeClr val="accent6"/>
          </a:solidFill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17500" y="6480175"/>
            <a:ext cx="2184400" cy="387350"/>
          </a:xfrm>
          <a:prstGeom prst="rect">
            <a:avLst/>
          </a:prstGeom>
          <a:solidFill>
            <a:schemeClr val="accent6"/>
          </a:solidFill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42925" y="6596063"/>
            <a:ext cx="1736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en-US" sz="7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GAJAH ANNUAL REPORT 2015   |   </a:t>
            </a:r>
            <a:fld id="{ED347F8B-C90F-429E-8CA8-6C5CCFD11ECA}" type="slidenum">
              <a:rPr lang="en-US" sz="800">
                <a:solidFill>
                  <a:srgbClr val="FFFFFF"/>
                </a:solidFill>
              </a:rPr>
              <a:pPr algn="ctr">
                <a:lnSpc>
                  <a:spcPct val="70000"/>
                </a:lnSpc>
                <a:defRPr/>
              </a:pPr>
              <a:t>‹#›</a:t>
            </a:fld>
            <a:endParaRPr lang="en-US" sz="700">
              <a:solidFill>
                <a:srgbClr val="FFFFFF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9" y="1594720"/>
            <a:ext cx="2173575" cy="2514947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5696-19A6-427C-A206-863C00EB3827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A49D-DC03-4087-9608-6E91CF58C171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B94D-FD42-439C-B756-169F974C93F3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16A6-FC25-4AD0-99EC-03F487FE9CF1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6EB6-99C6-412C-B43C-02753BB5688E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FF87-58AE-4C85-86B4-7370B59671E9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6788-7694-423E-939D-F79CC9854133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A13E-65E5-458E-B187-E6F1D5C1CBB5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6BA6-3235-42D2-BA29-EEF4574434C3}" type="datetime1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C206-55C9-439A-8BFB-7F46146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choolinfo.spb.ru/innovatika/opytno-eksperimentalnaya-deyatelnost-im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764704"/>
            <a:ext cx="4355976" cy="136815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Семинар для административных команд школ -  партнеров  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опытно- экспериментальной работы ИМЦ Василеостровского района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18 марта 2020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4680520" cy="2705100"/>
          </a:xfrm>
        </p:spPr>
      </p:pic>
      <p:sp>
        <p:nvSpPr>
          <p:cNvPr id="6" name="Прямоугольник 5"/>
          <p:cNvSpPr/>
          <p:nvPr/>
        </p:nvSpPr>
        <p:spPr>
          <a:xfrm>
            <a:off x="827584" y="3429000"/>
            <a:ext cx="5508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ТЕМА ОЭР: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Использование комплексного анализа результатов оценочных процедур для принятия управленческих решений, направленных на развитие образовательной организации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932040" y="6237312"/>
            <a:ext cx="3399656" cy="437133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sz="1400" b="1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sz="1400" b="1" dirty="0" smtClean="0">
                <a:solidFill>
                  <a:srgbClr val="002060"/>
                </a:solidFill>
              </a:rPr>
              <a:t>, профессор СПб НИУ ВШЭ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852936"/>
            <a:ext cx="2088232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спасибо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19872" y="4797152"/>
            <a:ext cx="4464496" cy="36512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sz="1800" b="1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sz="1800" b="1" dirty="0" smtClean="0">
                <a:solidFill>
                  <a:srgbClr val="002060"/>
                </a:solidFill>
              </a:rPr>
              <a:t>, профессор СПб НИУ ВШЭ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Всегда можно написать: </a:t>
            </a:r>
            <a:r>
              <a:rPr lang="en-GB" sz="2400" b="1" dirty="0" smtClean="0">
                <a:solidFill>
                  <a:srgbClr val="002060"/>
                </a:solidFill>
              </a:rPr>
              <a:t>zanat@hse.ru  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5832648" cy="2705100"/>
          </a:xfrm>
        </p:spPr>
      </p:pic>
      <p:sp>
        <p:nvSpPr>
          <p:cNvPr id="7" name="TextBox 6"/>
          <p:cNvSpPr txBox="1"/>
          <p:nvPr/>
        </p:nvSpPr>
        <p:spPr>
          <a:xfrm>
            <a:off x="1619672" y="1124744"/>
            <a:ext cx="1463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СПАСИБО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ОКО: федеральный масштаб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592675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1563757"/>
            <a:ext cx="2232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Мир не придумал </a:t>
            </a:r>
            <a:r>
              <a:rPr lang="ru-RU" dirty="0"/>
              <a:t>идеальной системы оценивания, которая была бы универсальна и одинаково эффективна для разных школ, регионов, </a:t>
            </a:r>
            <a:r>
              <a:rPr lang="ru-RU" dirty="0" smtClean="0"/>
              <a:t>стран…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Сами оценочные процедуры не гарантируют качество образования, НО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Это - информационная база </a:t>
            </a:r>
            <a:r>
              <a:rPr lang="ru-RU" sz="2400" dirty="0"/>
              <a:t>для принятия адекватных решений в части образовательной деятельности директором </a:t>
            </a:r>
            <a:r>
              <a:rPr lang="ru-RU" sz="2400" dirty="0" smtClean="0"/>
              <a:t>Школы</a:t>
            </a:r>
          </a:p>
          <a:p>
            <a:pPr lvl="0">
              <a:buFont typeface="Wingdings" pitchFamily="2" charset="2"/>
              <a:buChar char="Ø"/>
            </a:pP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Это – устойчивая </a:t>
            </a:r>
            <a:r>
              <a:rPr lang="ru-RU" sz="2400" dirty="0" err="1" smtClean="0"/>
              <a:t>нормай</a:t>
            </a:r>
            <a:r>
              <a:rPr lang="ru-RU" sz="2400" dirty="0" smtClean="0"/>
              <a:t> </a:t>
            </a:r>
            <a:r>
              <a:rPr lang="ru-RU" sz="2400" dirty="0"/>
              <a:t>применения в целях повышения качества анализа результатов обучающей деятельности  для педагогов Школы </a:t>
            </a: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Это- надежное и доверительное основание  </a:t>
            </a:r>
            <a:r>
              <a:rPr lang="ru-RU" sz="2400" dirty="0"/>
              <a:t>для открытого разговора с родителями школьников об успешностях и зонах риска в обучении их детей.   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36096" y="623731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dirty="0" smtClean="0">
                <a:solidFill>
                  <a:srgbClr val="002060"/>
                </a:solidFill>
              </a:rPr>
              <a:t>, профессор СПб НИУ ВШЭ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267744" y="1340768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572000" y="1340768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76256" y="1268760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285750" y="0"/>
            <a:ext cx="2214563" cy="1500188"/>
          </a:xfrm>
          <a:solidFill>
            <a:srgbClr val="0070C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базовых принципов ЕСОКО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utoShape 1"/>
          <p:cNvSpPr>
            <a:spLocks/>
          </p:cNvSpPr>
          <p:nvPr/>
        </p:nvSpPr>
        <p:spPr bwMode="auto">
          <a:xfrm>
            <a:off x="4683125" y="3771900"/>
            <a:ext cx="2106613" cy="3241675"/>
          </a:xfrm>
          <a:custGeom>
            <a:avLst/>
            <a:gdLst>
              <a:gd name="T0" fmla="*/ 2147483647 w 21100"/>
              <a:gd name="T1" fmla="*/ 2147483647 h 21585"/>
              <a:gd name="T2" fmla="*/ 2147483647 w 21100"/>
              <a:gd name="T3" fmla="*/ 2147483647 h 21585"/>
              <a:gd name="T4" fmla="*/ 2147483647 w 21100"/>
              <a:gd name="T5" fmla="*/ 2147483647 h 21585"/>
              <a:gd name="T6" fmla="*/ 2147483647 w 21100"/>
              <a:gd name="T7" fmla="*/ 2147483647 h 21585"/>
              <a:gd name="T8" fmla="*/ 2147483647 w 21100"/>
              <a:gd name="T9" fmla="*/ 2147483647 h 21585"/>
              <a:gd name="T10" fmla="*/ 2147483647 w 21100"/>
              <a:gd name="T11" fmla="*/ 2147483647 h 21585"/>
              <a:gd name="T12" fmla="*/ 2147483647 w 21100"/>
              <a:gd name="T13" fmla="*/ 2147483647 h 21585"/>
              <a:gd name="T14" fmla="*/ 2147483647 w 21100"/>
              <a:gd name="T15" fmla="*/ 2147483647 h 21585"/>
              <a:gd name="T16" fmla="*/ 2147483647 w 21100"/>
              <a:gd name="T17" fmla="*/ 2147483647 h 21585"/>
              <a:gd name="T18" fmla="*/ 2147483647 w 21100"/>
              <a:gd name="T19" fmla="*/ 2147483647 h 21585"/>
              <a:gd name="T20" fmla="*/ 2147483647 w 21100"/>
              <a:gd name="T21" fmla="*/ 2147483647 h 21585"/>
              <a:gd name="T22" fmla="*/ 2147483647 w 21100"/>
              <a:gd name="T23" fmla="*/ 0 h 21585"/>
              <a:gd name="T24" fmla="*/ 2147483647 w 21100"/>
              <a:gd name="T25" fmla="*/ 2147483647 h 21585"/>
              <a:gd name="T26" fmla="*/ 2147483647 w 21100"/>
              <a:gd name="T27" fmla="*/ 2147483647 h 21585"/>
              <a:gd name="T28" fmla="*/ 2147483647 w 21100"/>
              <a:gd name="T29" fmla="*/ 2147483647 h 21585"/>
              <a:gd name="T30" fmla="*/ 2147483647 w 21100"/>
              <a:gd name="T31" fmla="*/ 2147483647 h 21585"/>
              <a:gd name="T32" fmla="*/ 2147483647 w 21100"/>
              <a:gd name="T33" fmla="*/ 2147483647 h 21585"/>
              <a:gd name="T34" fmla="*/ 2147483647 w 21100"/>
              <a:gd name="T35" fmla="*/ 2147483647 h 21585"/>
              <a:gd name="T36" fmla="*/ 2147483647 w 21100"/>
              <a:gd name="T37" fmla="*/ 2147483647 h 21585"/>
              <a:gd name="T38" fmla="*/ 2147483647 w 21100"/>
              <a:gd name="T39" fmla="*/ 2147483647 h 21585"/>
              <a:gd name="T40" fmla="*/ 2147483647 w 21100"/>
              <a:gd name="T41" fmla="*/ 2147483647 h 21585"/>
              <a:gd name="T42" fmla="*/ 2147483647 w 21100"/>
              <a:gd name="T43" fmla="*/ 2147483647 h 21585"/>
              <a:gd name="T44" fmla="*/ 2147483647 w 21100"/>
              <a:gd name="T45" fmla="*/ 2147483647 h 21585"/>
              <a:gd name="T46" fmla="*/ 2147483647 w 21100"/>
              <a:gd name="T47" fmla="*/ 2147483647 h 21585"/>
              <a:gd name="T48" fmla="*/ 2147483647 w 21100"/>
              <a:gd name="T49" fmla="*/ 2147483647 h 21585"/>
              <a:gd name="T50" fmla="*/ 2147483647 w 21100"/>
              <a:gd name="T51" fmla="*/ 2147483647 h 21585"/>
              <a:gd name="T52" fmla="*/ 2147483647 w 21100"/>
              <a:gd name="T53" fmla="*/ 2147483647 h 21585"/>
              <a:gd name="T54" fmla="*/ 2147483647 w 21100"/>
              <a:gd name="T55" fmla="*/ 2147483647 h 21585"/>
              <a:gd name="T56" fmla="*/ 2147483647 w 21100"/>
              <a:gd name="T57" fmla="*/ 2147483647 h 2158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1100"/>
              <a:gd name="T88" fmla="*/ 0 h 21585"/>
              <a:gd name="T89" fmla="*/ 21100 w 21100"/>
              <a:gd name="T90" fmla="*/ 21585 h 2158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1100" h="21585">
                <a:moveTo>
                  <a:pt x="15779" y="14939"/>
                </a:moveTo>
                <a:cubicBezTo>
                  <a:pt x="17449" y="12449"/>
                  <a:pt x="17163" y="10816"/>
                  <a:pt x="17518" y="9433"/>
                </a:cubicBezTo>
                <a:cubicBezTo>
                  <a:pt x="17872" y="8049"/>
                  <a:pt x="18914" y="6820"/>
                  <a:pt x="19457" y="6253"/>
                </a:cubicBezTo>
                <a:cubicBezTo>
                  <a:pt x="20109" y="5571"/>
                  <a:pt x="21310" y="4087"/>
                  <a:pt x="21069" y="3665"/>
                </a:cubicBezTo>
                <a:cubicBezTo>
                  <a:pt x="20586" y="2820"/>
                  <a:pt x="19082" y="4762"/>
                  <a:pt x="18047" y="5800"/>
                </a:cubicBezTo>
                <a:cubicBezTo>
                  <a:pt x="17013" y="6839"/>
                  <a:pt x="16013" y="7392"/>
                  <a:pt x="15676" y="7336"/>
                </a:cubicBezTo>
                <a:cubicBezTo>
                  <a:pt x="15339" y="7279"/>
                  <a:pt x="16042" y="5788"/>
                  <a:pt x="16586" y="4429"/>
                </a:cubicBezTo>
                <a:cubicBezTo>
                  <a:pt x="17486" y="2184"/>
                  <a:pt x="17991" y="1201"/>
                  <a:pt x="17018" y="1037"/>
                </a:cubicBezTo>
                <a:cubicBezTo>
                  <a:pt x="15815" y="835"/>
                  <a:pt x="15305" y="3299"/>
                  <a:pt x="14636" y="4620"/>
                </a:cubicBezTo>
                <a:cubicBezTo>
                  <a:pt x="14016" y="5844"/>
                  <a:pt x="13613" y="6486"/>
                  <a:pt x="12961" y="6446"/>
                </a:cubicBezTo>
                <a:cubicBezTo>
                  <a:pt x="12691" y="6429"/>
                  <a:pt x="12517" y="5483"/>
                  <a:pt x="12465" y="3504"/>
                </a:cubicBezTo>
                <a:cubicBezTo>
                  <a:pt x="12388" y="605"/>
                  <a:pt x="12306" y="-15"/>
                  <a:pt x="11710" y="0"/>
                </a:cubicBezTo>
                <a:cubicBezTo>
                  <a:pt x="10303" y="36"/>
                  <a:pt x="10565" y="1771"/>
                  <a:pt x="10493" y="3260"/>
                </a:cubicBezTo>
                <a:cubicBezTo>
                  <a:pt x="10421" y="4748"/>
                  <a:pt x="10648" y="6288"/>
                  <a:pt x="10472" y="6345"/>
                </a:cubicBezTo>
                <a:cubicBezTo>
                  <a:pt x="9700" y="6597"/>
                  <a:pt x="9172" y="4712"/>
                  <a:pt x="8418" y="3344"/>
                </a:cubicBezTo>
                <a:cubicBezTo>
                  <a:pt x="7665" y="1976"/>
                  <a:pt x="7130" y="38"/>
                  <a:pt x="5980" y="942"/>
                </a:cubicBezTo>
                <a:cubicBezTo>
                  <a:pt x="5158" y="1588"/>
                  <a:pt x="6308" y="4172"/>
                  <a:pt x="7188" y="5764"/>
                </a:cubicBezTo>
                <a:cubicBezTo>
                  <a:pt x="8069" y="7355"/>
                  <a:pt x="8456" y="8633"/>
                  <a:pt x="7542" y="9287"/>
                </a:cubicBezTo>
                <a:cubicBezTo>
                  <a:pt x="6289" y="10185"/>
                  <a:pt x="5462" y="9515"/>
                  <a:pt x="3982" y="8833"/>
                </a:cubicBezTo>
                <a:cubicBezTo>
                  <a:pt x="2502" y="8151"/>
                  <a:pt x="1095" y="8116"/>
                  <a:pt x="402" y="8693"/>
                </a:cubicBezTo>
                <a:cubicBezTo>
                  <a:pt x="-290" y="9269"/>
                  <a:pt x="42" y="9844"/>
                  <a:pt x="430" y="9736"/>
                </a:cubicBezTo>
                <a:cubicBezTo>
                  <a:pt x="818" y="9628"/>
                  <a:pt x="1371" y="9751"/>
                  <a:pt x="2569" y="10327"/>
                </a:cubicBezTo>
                <a:cubicBezTo>
                  <a:pt x="3767" y="10904"/>
                  <a:pt x="4379" y="11844"/>
                  <a:pt x="6187" y="12610"/>
                </a:cubicBezTo>
                <a:cubicBezTo>
                  <a:pt x="7995" y="13376"/>
                  <a:pt x="8519" y="13839"/>
                  <a:pt x="9019" y="14760"/>
                </a:cubicBezTo>
                <a:cubicBezTo>
                  <a:pt x="9518" y="15682"/>
                  <a:pt x="9456" y="18549"/>
                  <a:pt x="9456" y="18549"/>
                </a:cubicBezTo>
                <a:cubicBezTo>
                  <a:pt x="9469" y="19552"/>
                  <a:pt x="9461" y="20567"/>
                  <a:pt x="9436" y="21585"/>
                </a:cubicBezTo>
                <a:lnTo>
                  <a:pt x="15294" y="21585"/>
                </a:lnTo>
                <a:cubicBezTo>
                  <a:pt x="15522" y="17543"/>
                  <a:pt x="15779" y="14939"/>
                  <a:pt x="15779" y="14939"/>
                </a:cubicBezTo>
                <a:close/>
                <a:moveTo>
                  <a:pt x="15779" y="14939"/>
                </a:moveTo>
              </a:path>
            </a:pathLst>
          </a:cu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pSp>
        <p:nvGrpSpPr>
          <p:cNvPr id="2" name="Group 1667"/>
          <p:cNvGrpSpPr/>
          <p:nvPr/>
        </p:nvGrpSpPr>
        <p:grpSpPr>
          <a:xfrm>
            <a:off x="1643042" y="3313378"/>
            <a:ext cx="3357586" cy="1830134"/>
            <a:chOff x="-453082" y="-57"/>
            <a:chExt cx="6390673" cy="4340623"/>
          </a:xfrm>
          <a:solidFill>
            <a:srgbClr val="0070C0"/>
          </a:solidFill>
        </p:grpSpPr>
        <p:sp>
          <p:nvSpPr>
            <p:cNvPr id="37" name="Shape 1665"/>
            <p:cNvSpPr/>
            <p:nvPr/>
          </p:nvSpPr>
          <p:spPr>
            <a:xfrm rot="10800000">
              <a:off x="-453082" y="-57"/>
              <a:ext cx="6390673" cy="434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8307" y="8781"/>
                  </a:lnTo>
                  <a:cubicBezTo>
                    <a:pt x="8007" y="9838"/>
                    <a:pt x="7835" y="10983"/>
                    <a:pt x="7835" y="12185"/>
                  </a:cubicBezTo>
                  <a:cubicBezTo>
                    <a:pt x="7835" y="17385"/>
                    <a:pt x="10917" y="21600"/>
                    <a:pt x="14718" y="21600"/>
                  </a:cubicBezTo>
                  <a:cubicBezTo>
                    <a:pt x="18519" y="21600"/>
                    <a:pt x="21600" y="17385"/>
                    <a:pt x="21600" y="12185"/>
                  </a:cubicBezTo>
                  <a:cubicBezTo>
                    <a:pt x="21600" y="6986"/>
                    <a:pt x="18519" y="2771"/>
                    <a:pt x="14718" y="2771"/>
                  </a:cubicBezTo>
                  <a:cubicBezTo>
                    <a:pt x="12644" y="2771"/>
                    <a:pt x="10789" y="4032"/>
                    <a:pt x="9527" y="601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solidFill>
                <a:schemeClr val="accent3">
                  <a:lumMod val="75000"/>
                </a:schemeClr>
              </a:solidFill>
              <a:miter lim="400000"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/>
            </a:p>
          </p:txBody>
        </p:sp>
        <p:sp>
          <p:nvSpPr>
            <p:cNvPr id="44" name="Shape 1666"/>
            <p:cNvSpPr/>
            <p:nvPr/>
          </p:nvSpPr>
          <p:spPr>
            <a:xfrm>
              <a:off x="-312910" y="1058064"/>
              <a:ext cx="3638365" cy="1386936"/>
            </a:xfrm>
            <a:prstGeom prst="rect">
              <a:avLst/>
            </a:prstGeom>
            <a:grpFill/>
            <a:ln w="254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121919" tIns="121919" rIns="121919" bIns="121919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200" b="1" dirty="0" smtClean="0">
                  <a:solidFill>
                    <a:schemeClr val="bg1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ОЦЕНКА</a:t>
              </a:r>
              <a:endParaRPr sz="2200" dirty="0">
                <a:solidFill>
                  <a:schemeClr val="bg1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</p:grpSp>
      <p:grpSp>
        <p:nvGrpSpPr>
          <p:cNvPr id="3" name="Group 1670"/>
          <p:cNvGrpSpPr/>
          <p:nvPr/>
        </p:nvGrpSpPr>
        <p:grpSpPr>
          <a:xfrm>
            <a:off x="2627784" y="953766"/>
            <a:ext cx="2815465" cy="3261052"/>
            <a:chOff x="-251661" y="10"/>
            <a:chExt cx="5320559" cy="7174310"/>
          </a:xfrm>
          <a:solidFill>
            <a:schemeClr val="accent1"/>
          </a:solidFill>
        </p:grpSpPr>
        <p:sp>
          <p:nvSpPr>
            <p:cNvPr id="46" name="Shape 1668"/>
            <p:cNvSpPr/>
            <p:nvPr/>
          </p:nvSpPr>
          <p:spPr>
            <a:xfrm rot="10800000">
              <a:off x="10" y="10"/>
              <a:ext cx="5068888" cy="717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992" y="8812"/>
                  </a:lnTo>
                  <a:cubicBezTo>
                    <a:pt x="2693" y="10132"/>
                    <a:pt x="1221" y="12144"/>
                    <a:pt x="1221" y="14401"/>
                  </a:cubicBezTo>
                  <a:cubicBezTo>
                    <a:pt x="1221" y="18377"/>
                    <a:pt x="5783" y="21600"/>
                    <a:pt x="11411" y="21600"/>
                  </a:cubicBezTo>
                  <a:cubicBezTo>
                    <a:pt x="17038" y="21600"/>
                    <a:pt x="21600" y="18377"/>
                    <a:pt x="21600" y="14401"/>
                  </a:cubicBezTo>
                  <a:cubicBezTo>
                    <a:pt x="21600" y="10425"/>
                    <a:pt x="17038" y="7202"/>
                    <a:pt x="11411" y="7202"/>
                  </a:cubicBezTo>
                  <a:cubicBezTo>
                    <a:pt x="10231" y="7202"/>
                    <a:pt x="9104" y="7350"/>
                    <a:pt x="8050" y="76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0" tIns="0" rIns="0" bIns="0" anchor="ctr"/>
            <a:lstStyle/>
            <a:p>
              <a:pPr algn="ctr">
                <a:spcBef>
                  <a:spcPts val="38"/>
                </a:spcBef>
                <a:defRPr sz="1800"/>
              </a:pPr>
              <a:endParaRPr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7" name="Shape 1669"/>
            <p:cNvSpPr/>
            <p:nvPr/>
          </p:nvSpPr>
          <p:spPr>
            <a:xfrm>
              <a:off x="-251661" y="1643501"/>
              <a:ext cx="4909162" cy="162506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Объективность оценки </a:t>
              </a:r>
              <a:endParaRPr sz="2400"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</p:grpSp>
      <p:grpSp>
        <p:nvGrpSpPr>
          <p:cNvPr id="4" name="Group 1673"/>
          <p:cNvGrpSpPr/>
          <p:nvPr/>
        </p:nvGrpSpPr>
        <p:grpSpPr>
          <a:xfrm>
            <a:off x="5286380" y="260648"/>
            <a:ext cx="1857388" cy="3811294"/>
            <a:chOff x="125015" y="-44758"/>
            <a:chExt cx="4782344" cy="7665244"/>
          </a:xfrm>
          <a:solidFill>
            <a:srgbClr val="0070C0"/>
          </a:solidFill>
        </p:grpSpPr>
        <p:sp>
          <p:nvSpPr>
            <p:cNvPr id="49" name="Shape 1671"/>
            <p:cNvSpPr/>
            <p:nvPr/>
          </p:nvSpPr>
          <p:spPr>
            <a:xfrm rot="10800000">
              <a:off x="125015" y="-44758"/>
              <a:ext cx="4782344" cy="766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61" y="0"/>
                  </a:moveTo>
                  <a:lnTo>
                    <a:pt x="11427" y="8144"/>
                  </a:lnTo>
                  <a:cubicBezTo>
                    <a:pt x="11219" y="8136"/>
                    <a:pt x="11012" y="8124"/>
                    <a:pt x="10800" y="8124"/>
                  </a:cubicBezTo>
                  <a:cubicBezTo>
                    <a:pt x="4835" y="8124"/>
                    <a:pt x="0" y="11141"/>
                    <a:pt x="0" y="14862"/>
                  </a:cubicBezTo>
                  <a:cubicBezTo>
                    <a:pt x="0" y="18583"/>
                    <a:pt x="4835" y="21600"/>
                    <a:pt x="10800" y="21600"/>
                  </a:cubicBezTo>
                  <a:cubicBezTo>
                    <a:pt x="16765" y="21600"/>
                    <a:pt x="21600" y="18583"/>
                    <a:pt x="21600" y="14862"/>
                  </a:cubicBezTo>
                  <a:cubicBezTo>
                    <a:pt x="21600" y="12080"/>
                    <a:pt x="18896" y="9692"/>
                    <a:pt x="15039" y="8664"/>
                  </a:cubicBezTo>
                  <a:lnTo>
                    <a:pt x="16461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/>
            </a:p>
          </p:txBody>
        </p:sp>
        <p:sp>
          <p:nvSpPr>
            <p:cNvPr id="50" name="Shape 1672"/>
            <p:cNvSpPr/>
            <p:nvPr/>
          </p:nvSpPr>
          <p:spPr>
            <a:xfrm>
              <a:off x="695903" y="824173"/>
              <a:ext cx="3574621" cy="2971190"/>
            </a:xfrm>
            <a:prstGeom prst="rect">
              <a:avLst/>
            </a:prstGeom>
            <a:grpFill/>
            <a:ln w="254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Оценка того,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ЧЕМУ учили </a:t>
              </a:r>
              <a:endParaRPr sz="2400" b="1"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</p:grpSp>
      <p:grpSp>
        <p:nvGrpSpPr>
          <p:cNvPr id="5" name="Group 1676"/>
          <p:cNvGrpSpPr/>
          <p:nvPr/>
        </p:nvGrpSpPr>
        <p:grpSpPr>
          <a:xfrm rot="21020881">
            <a:off x="6153228" y="2014205"/>
            <a:ext cx="2178095" cy="1866659"/>
            <a:chOff x="-1016454" y="-57"/>
            <a:chExt cx="4800205" cy="3783808"/>
          </a:xfrm>
          <a:solidFill>
            <a:srgbClr val="0070C0"/>
          </a:solidFill>
        </p:grpSpPr>
        <p:sp>
          <p:nvSpPr>
            <p:cNvPr id="52" name="Shape 1674"/>
            <p:cNvSpPr/>
            <p:nvPr/>
          </p:nvSpPr>
          <p:spPr>
            <a:xfrm rot="10800000">
              <a:off x="-1016454" y="-57"/>
              <a:ext cx="4800205" cy="378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13" y="0"/>
                  </a:moveTo>
                  <a:cubicBezTo>
                    <a:pt x="3812" y="0"/>
                    <a:pt x="0" y="4835"/>
                    <a:pt x="0" y="10800"/>
                  </a:cubicBezTo>
                  <a:cubicBezTo>
                    <a:pt x="0" y="16765"/>
                    <a:pt x="3812" y="21600"/>
                    <a:pt x="8513" y="21600"/>
                  </a:cubicBezTo>
                  <a:cubicBezTo>
                    <a:pt x="13215" y="21600"/>
                    <a:pt x="17026" y="16765"/>
                    <a:pt x="17026" y="10800"/>
                  </a:cubicBezTo>
                  <a:cubicBezTo>
                    <a:pt x="17026" y="9431"/>
                    <a:pt x="16818" y="8125"/>
                    <a:pt x="16451" y="6919"/>
                  </a:cubicBezTo>
                  <a:lnTo>
                    <a:pt x="21600" y="782"/>
                  </a:lnTo>
                  <a:lnTo>
                    <a:pt x="14930" y="3718"/>
                  </a:lnTo>
                  <a:cubicBezTo>
                    <a:pt x="13369" y="1444"/>
                    <a:pt x="11076" y="0"/>
                    <a:pt x="8513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/>
            </a:p>
          </p:txBody>
        </p:sp>
        <p:sp>
          <p:nvSpPr>
            <p:cNvPr id="53" name="Shape 1675"/>
            <p:cNvSpPr/>
            <p:nvPr/>
          </p:nvSpPr>
          <p:spPr>
            <a:xfrm>
              <a:off x="360797" y="1174898"/>
              <a:ext cx="3179867" cy="1497308"/>
            </a:xfrm>
            <a:prstGeom prst="rect">
              <a:avLst/>
            </a:prstGeom>
            <a:grpFill/>
            <a:ln w="254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Формат оценки </a:t>
              </a:r>
              <a:endParaRPr sz="2400"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</p:grpSp>
      <p:grpSp>
        <p:nvGrpSpPr>
          <p:cNvPr id="6" name="Group 1676"/>
          <p:cNvGrpSpPr/>
          <p:nvPr/>
        </p:nvGrpSpPr>
        <p:grpSpPr>
          <a:xfrm rot="2024421">
            <a:off x="6772046" y="3778244"/>
            <a:ext cx="2566675" cy="1684515"/>
            <a:chOff x="-1016454" y="-57"/>
            <a:chExt cx="4969293" cy="3783808"/>
          </a:xfrm>
          <a:solidFill>
            <a:srgbClr val="0070C0"/>
          </a:solidFill>
        </p:grpSpPr>
        <p:sp>
          <p:nvSpPr>
            <p:cNvPr id="18" name="Shape 1674"/>
            <p:cNvSpPr/>
            <p:nvPr/>
          </p:nvSpPr>
          <p:spPr>
            <a:xfrm rot="10800000">
              <a:off x="-1016454" y="-57"/>
              <a:ext cx="4800205" cy="378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13" y="0"/>
                  </a:moveTo>
                  <a:cubicBezTo>
                    <a:pt x="3812" y="0"/>
                    <a:pt x="0" y="4835"/>
                    <a:pt x="0" y="10800"/>
                  </a:cubicBezTo>
                  <a:cubicBezTo>
                    <a:pt x="0" y="16765"/>
                    <a:pt x="3812" y="21600"/>
                    <a:pt x="8513" y="21600"/>
                  </a:cubicBezTo>
                  <a:cubicBezTo>
                    <a:pt x="13215" y="21600"/>
                    <a:pt x="17026" y="16765"/>
                    <a:pt x="17026" y="10800"/>
                  </a:cubicBezTo>
                  <a:cubicBezTo>
                    <a:pt x="17026" y="9431"/>
                    <a:pt x="16818" y="8125"/>
                    <a:pt x="16451" y="6919"/>
                  </a:cubicBezTo>
                  <a:lnTo>
                    <a:pt x="21600" y="782"/>
                  </a:lnTo>
                  <a:lnTo>
                    <a:pt x="14930" y="3718"/>
                  </a:lnTo>
                  <a:cubicBezTo>
                    <a:pt x="13369" y="1444"/>
                    <a:pt x="11076" y="0"/>
                    <a:pt x="8513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/>
            </a:p>
          </p:txBody>
        </p:sp>
        <p:sp>
          <p:nvSpPr>
            <p:cNvPr id="19" name="Shape 1675"/>
            <p:cNvSpPr/>
            <p:nvPr/>
          </p:nvSpPr>
          <p:spPr>
            <a:xfrm>
              <a:off x="145197" y="1093944"/>
              <a:ext cx="3807642" cy="1659209"/>
            </a:xfrm>
            <a:prstGeom prst="rect">
              <a:avLst/>
            </a:prstGeom>
            <a:grpFill/>
            <a:ln w="25400" cap="flat">
              <a:noFill/>
              <a:miter lim="400000"/>
            </a:ln>
            <a:effectLst/>
            <a:extLst>
              <a:ext uri="{C572A759-6A51-4108-AA02-DFA0A04FC94B}"/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Оценка – как МОТИВАТОР</a:t>
              </a:r>
              <a:endParaRPr sz="2400"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</p:grpSp>
      <p:sp>
        <p:nvSpPr>
          <p:cNvPr id="27657" name="Прямоугольник 19"/>
          <p:cNvSpPr>
            <a:spLocks noChangeArrowheads="1"/>
          </p:cNvSpPr>
          <p:nvPr/>
        </p:nvSpPr>
        <p:spPr bwMode="auto">
          <a:xfrm>
            <a:off x="250825" y="1844675"/>
            <a:ext cx="223294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результатам 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оценочных процедур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сравнивать 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школы  </a:t>
            </a:r>
            <a:endParaRPr lang="ru-RU" alt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чем пафос   ОЭР*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В </a:t>
            </a:r>
            <a:r>
              <a:rPr lang="ru-RU" sz="2400" dirty="0"/>
              <a:t>понятие «качество образования»  мы включаем раздельные компоненты: </a:t>
            </a:r>
            <a:r>
              <a:rPr lang="ru-RU" sz="2400" b="1" i="1" u="sng" dirty="0"/>
              <a:t>качество процесса </a:t>
            </a:r>
            <a:r>
              <a:rPr lang="ru-RU" sz="2400" i="1" dirty="0"/>
              <a:t>и </a:t>
            </a:r>
            <a:r>
              <a:rPr lang="ru-RU" sz="2400" b="1" i="1" u="sng" dirty="0"/>
              <a:t>качество результата обучения</a:t>
            </a:r>
            <a:r>
              <a:rPr lang="ru-RU" sz="2400" b="1" i="1" dirty="0"/>
              <a:t> </a:t>
            </a:r>
            <a:r>
              <a:rPr lang="ru-RU" sz="2400" i="1" dirty="0"/>
              <a:t>учащихся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Оба </a:t>
            </a:r>
            <a:r>
              <a:rPr lang="ru-RU" sz="2400" dirty="0"/>
              <a:t>компонента «</a:t>
            </a:r>
            <a:r>
              <a:rPr lang="ru-RU" sz="2400" dirty="0" smtClean="0"/>
              <a:t>нуждаются</a:t>
            </a:r>
            <a:r>
              <a:rPr lang="ru-RU" sz="2400" dirty="0"/>
              <a:t>» в управленческом </a:t>
            </a:r>
            <a:r>
              <a:rPr lang="ru-RU" sz="2400" dirty="0" smtClean="0"/>
              <a:t>воздействии</a:t>
            </a:r>
          </a:p>
          <a:p>
            <a:pPr>
              <a:buFont typeface="Wingdings" pitchFamily="2" charset="2"/>
              <a:buChar char="Ø"/>
            </a:pPr>
            <a:endParaRPr lang="ru-RU" sz="24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Предметом исследования ОЭР</a:t>
            </a:r>
            <a:r>
              <a:rPr lang="ru-RU" sz="2400" dirty="0"/>
              <a:t> становятся результаты оценочных процедур в контексте их использования для принятия управленческих решений на уровне </a:t>
            </a:r>
            <a:r>
              <a:rPr lang="ru-RU" sz="2400" dirty="0" smtClean="0"/>
              <a:t>образовательной организации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*</a:t>
            </a:r>
            <a:r>
              <a:rPr lang="ru-RU" sz="1800" i="1" dirty="0" smtClean="0">
                <a:solidFill>
                  <a:srgbClr val="002060"/>
                </a:solidFill>
              </a:rPr>
              <a:t>подробная информационная записка об ОЭР выдана всем школам- партнерам и размещена на сайте ИМЦ ВО </a:t>
            </a:r>
            <a:r>
              <a:rPr lang="en-GB" sz="1800" i="1" dirty="0" smtClean="0">
                <a:solidFill>
                  <a:srgbClr val="002060"/>
                </a:solidFill>
                <a:hlinkClick r:id="rId2"/>
              </a:rPr>
              <a:t>http://schoolinfo.spb.ru/innovatika/opytno-eksperimentalnaya-deyatelnost-imts/</a:t>
            </a:r>
            <a:endParaRPr lang="ru-RU" sz="1800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800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23731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dirty="0" smtClean="0">
                <a:solidFill>
                  <a:srgbClr val="002060"/>
                </a:solidFill>
              </a:rPr>
              <a:t>, профессор СПб НИУ ВШЭ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Рисунок 5" descr="unnam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3608" y="116632"/>
            <a:ext cx="1402080" cy="10256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чем пафос   ОЭР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Хотим понять – </a:t>
            </a:r>
            <a:r>
              <a:rPr lang="ru-RU" sz="2400" b="1" dirty="0" smtClean="0">
                <a:solidFill>
                  <a:srgbClr val="002060"/>
                </a:solidFill>
              </a:rPr>
              <a:t>действительно ли ? </a:t>
            </a:r>
            <a:r>
              <a:rPr lang="ru-RU" sz="2400" dirty="0" smtClean="0"/>
              <a:t>в школах с разным социальным контекстом необходимо формировать  разные алгоритмы использования результатов оценочных процедур для принятия управленческих решений. </a:t>
            </a:r>
          </a:p>
          <a:p>
            <a:pPr>
              <a:buFont typeface="Wingdings" pitchFamily="2" charset="2"/>
              <a:buChar char="Ø"/>
            </a:pPr>
            <a:endParaRPr lang="ru-RU" sz="2400" i="1" dirty="0"/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Мы настаиваем ( пока) на этой гипотезе…..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Собираемся  - </a:t>
            </a:r>
            <a:r>
              <a:rPr lang="ru-RU" sz="2400" dirty="0" smtClean="0"/>
              <a:t>разработать  алгоритмы ….для принятия управленческих решений 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Выделяем ТРИ кластера школ -  формируем ТРИ алгоритма   </a:t>
            </a:r>
            <a:endParaRPr lang="ru-RU" sz="24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23731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dirty="0" smtClean="0">
                <a:solidFill>
                  <a:srgbClr val="002060"/>
                </a:solidFill>
              </a:rPr>
              <a:t>, профессор СПб НИУ ВШЭ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6" name="Рисунок 5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1546096" cy="1087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ЧТО необходимо сделать школам- партнерам </a:t>
            </a:r>
            <a:r>
              <a:rPr lang="ru-RU" sz="3200" b="1" dirty="0" smtClean="0">
                <a:solidFill>
                  <a:srgbClr val="C00000"/>
                </a:solidFill>
              </a:rPr>
              <a:t>уже сейчас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400" dirty="0" smtClean="0"/>
              <a:t>. определить творческие команды в школах </a:t>
            </a:r>
          </a:p>
          <a:p>
            <a:pPr>
              <a:buNone/>
            </a:pPr>
            <a:r>
              <a:rPr lang="ru-RU" sz="2400" dirty="0" smtClean="0"/>
              <a:t>2. определить координатора от школы</a:t>
            </a:r>
          </a:p>
          <a:p>
            <a:pPr>
              <a:buNone/>
            </a:pPr>
            <a:r>
              <a:rPr lang="ru-RU" sz="2400" dirty="0" smtClean="0"/>
              <a:t>3. по возможности -  внести в Положение об эффективном контракте ( фонде надбавок) критерии для надбавок в контексте нашей ОЭР</a:t>
            </a:r>
          </a:p>
          <a:p>
            <a:pPr>
              <a:buNone/>
            </a:pPr>
            <a:r>
              <a:rPr lang="ru-RU" sz="2400" dirty="0" smtClean="0"/>
              <a:t>4. </a:t>
            </a:r>
            <a:r>
              <a:rPr lang="ru-RU" sz="2400" b="1" dirty="0" smtClean="0">
                <a:solidFill>
                  <a:srgbClr val="C00000"/>
                </a:solidFill>
              </a:rPr>
              <a:t>НЕОБХОДИМО</a:t>
            </a:r>
            <a:r>
              <a:rPr lang="ru-RU" sz="2400" dirty="0" smtClean="0"/>
              <a:t> в </a:t>
            </a:r>
            <a:r>
              <a:rPr lang="ru-RU" sz="2400" b="1" dirty="0" smtClean="0"/>
              <a:t>Программы развития </a:t>
            </a:r>
            <a:r>
              <a:rPr lang="ru-RU" sz="2400" dirty="0" smtClean="0"/>
              <a:t>школ внести проект ( раздел, параграф и пр.) , связанный с данной темой, так как результаты ОЭР претендуют на то, что будут влиять на развитие школы ( см. тему ОЭР)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Рисунок 5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1402080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ЧТО планируем сделать ( из «глобального» 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до 1 сентября 2020 года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Разработать матрицу </a:t>
            </a:r>
            <a:r>
              <a:rPr lang="ru-RU" sz="2400" dirty="0"/>
              <a:t>модельных управленческих решений на уровне районной системы образования по результатам анализа оценочных процедур в </a:t>
            </a:r>
            <a:r>
              <a:rPr lang="ru-RU" sz="2400" dirty="0" smtClean="0"/>
              <a:t>школах- партнерах ОЭР. </a:t>
            </a:r>
          </a:p>
          <a:p>
            <a:pPr marL="457200" indent="-457200">
              <a:buFont typeface="+mj-lt"/>
              <a:buAutoNum type="arabicParenR"/>
            </a:pPr>
            <a:endParaRPr lang="ru-RU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Сформировать вариативную схему по итогам  </a:t>
            </a:r>
            <a:r>
              <a:rPr lang="ru-RU" sz="2400" dirty="0"/>
              <a:t>проведения комплексного анализа результатов оценочных </a:t>
            </a:r>
            <a:r>
              <a:rPr lang="ru-RU" sz="2400" dirty="0" smtClean="0"/>
              <a:t>процедур</a:t>
            </a:r>
          </a:p>
          <a:p>
            <a:pPr marL="457200" indent="-457200">
              <a:buFont typeface="+mj-lt"/>
              <a:buAutoNum type="arabicParenR"/>
            </a:pPr>
            <a:endParaRPr lang="ru-RU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Сконструировать  </a:t>
            </a:r>
            <a:r>
              <a:rPr lang="ru-RU" sz="2400" dirty="0" err="1" smtClean="0"/>
              <a:t>пилотные</a:t>
            </a:r>
            <a:r>
              <a:rPr lang="ru-RU" sz="2400" dirty="0" smtClean="0"/>
              <a:t> варианты моделей </a:t>
            </a:r>
            <a:r>
              <a:rPr lang="ru-RU" sz="2400" dirty="0"/>
              <a:t>декомпозиции целей развития ОО с использованием принципов </a:t>
            </a:r>
            <a:r>
              <a:rPr lang="ru-RU" sz="2400" dirty="0" smtClean="0"/>
              <a:t>SMART для всех трех типов школ- партнеров с учетом специфики каждого типа </a:t>
            </a:r>
          </a:p>
          <a:p>
            <a:pPr marL="457200" indent="-457200">
              <a:buFont typeface="+mj-lt"/>
              <a:buAutoNum type="arabicParenR"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руководитель ОЭР  Н.А.Заиченко, профессор СПб НИУ ВШЭ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Рисунок 5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0208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Правила нашего сотрудничества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dirty="0" smtClean="0">
                <a:solidFill>
                  <a:srgbClr val="002060"/>
                </a:solidFill>
              </a:rPr>
              <a:t>, профессор СПб НИУ ВШЭ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75656" y="2564905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Положение </a:t>
            </a:r>
            <a:r>
              <a:rPr lang="ru-RU" sz="2000" dirty="0" smtClean="0"/>
              <a:t>о </a:t>
            </a:r>
          </a:p>
          <a:p>
            <a:r>
              <a:rPr lang="ru-RU" sz="2000" dirty="0" smtClean="0"/>
              <a:t>статусе участников ОЭР</a:t>
            </a:r>
          </a:p>
          <a:p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3789040"/>
            <a:ext cx="291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«вход» в ОЭР- свободный</a:t>
            </a:r>
          </a:p>
          <a:p>
            <a:r>
              <a:rPr lang="ru-RU" dirty="0" smtClean="0"/>
              <a:t>«выход» из ОЭР – трудный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522920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Каждая школа принимает  в  </a:t>
            </a:r>
          </a:p>
          <a:p>
            <a:r>
              <a:rPr lang="ru-RU" b="1" dirty="0" smtClean="0"/>
              <a:t>своем пространстве  мероприятия ОЭР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4149080"/>
            <a:ext cx="3107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 партнеры ОЭР  ОТКРЫТЫ </a:t>
            </a:r>
          </a:p>
          <a:p>
            <a:r>
              <a:rPr lang="ru-RU" dirty="0" smtClean="0"/>
              <a:t>для ответов и вопросов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568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Семинар для административных команд школ -  партнеров   опытно- экспериментальной работы ИМЦ Василеостровского района  18 марта 2020 </vt:lpstr>
      <vt:lpstr>ОКО: федеральный масштаб</vt:lpstr>
      <vt:lpstr>Сами оценочные процедуры не гарантируют качество образования, НО </vt:lpstr>
      <vt:lpstr>5 базовых принципов ЕСОКО </vt:lpstr>
      <vt:lpstr>В чем пафос   ОЭР*</vt:lpstr>
      <vt:lpstr>В чем пафос   ОЭР</vt:lpstr>
      <vt:lpstr>ЧТО необходимо сделать школам- партнерам уже сейчас</vt:lpstr>
      <vt:lpstr>ЧТО планируем сделать ( из «глобального»   до 1 сентября 2020 года</vt:lpstr>
      <vt:lpstr>Правила нашего сотрудничества  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административных команд школ -  партнеров   опытно- экспериментальной работы ИМЦ Василеостровского района  18 марта 2020 </dc:title>
  <dc:creator>Пользователь</dc:creator>
  <cp:lastModifiedBy>Пользователь</cp:lastModifiedBy>
  <cp:revision>2</cp:revision>
  <dcterms:created xsi:type="dcterms:W3CDTF">2020-03-18T05:48:28Z</dcterms:created>
  <dcterms:modified xsi:type="dcterms:W3CDTF">2020-03-18T07:43:01Z</dcterms:modified>
</cp:coreProperties>
</file>